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40" r:id="rId5"/>
    <p:sldId id="259" r:id="rId6"/>
    <p:sldId id="260" r:id="rId7"/>
    <p:sldId id="261" r:id="rId8"/>
    <p:sldId id="267" r:id="rId9"/>
    <p:sldId id="268" r:id="rId10"/>
    <p:sldId id="269" r:id="rId11"/>
    <p:sldId id="270" r:id="rId12"/>
    <p:sldId id="338" r:id="rId13"/>
    <p:sldId id="339" r:id="rId14"/>
    <p:sldId id="262" r:id="rId15"/>
    <p:sldId id="341" r:id="rId16"/>
    <p:sldId id="342" r:id="rId17"/>
    <p:sldId id="343" r:id="rId18"/>
    <p:sldId id="344" r:id="rId19"/>
    <p:sldId id="263" r:id="rId20"/>
    <p:sldId id="266" r:id="rId21"/>
    <p:sldId id="265" r:id="rId22"/>
  </p:sldIdLst>
  <p:sldSz cx="12192000" cy="6858000"/>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22" d="100"/>
          <a:sy n="122"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E83547-B0CE-4BC4-ADAA-435C397146E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FD65F3E6-BC53-40A9-BFB9-BB4CE7D9671B}">
      <dgm:prSet/>
      <dgm:spPr/>
      <dgm:t>
        <a:bodyPr/>
        <a:lstStyle/>
        <a:p>
          <a:r>
            <a:rPr lang="nb-NO"/>
            <a:t>Vegtrafikkloven</a:t>
          </a:r>
          <a:endParaRPr lang="en-US"/>
        </a:p>
      </dgm:t>
    </dgm:pt>
    <dgm:pt modelId="{FA012E47-806C-4199-BC10-9D616B6549D2}" type="parTrans" cxnId="{4DC46EB8-03A8-4F07-9DED-D13E6A149161}">
      <dgm:prSet/>
      <dgm:spPr/>
      <dgm:t>
        <a:bodyPr/>
        <a:lstStyle/>
        <a:p>
          <a:endParaRPr lang="en-US"/>
        </a:p>
      </dgm:t>
    </dgm:pt>
    <dgm:pt modelId="{CF00C6DA-D0D3-40D6-95F8-4BBE98D94E46}" type="sibTrans" cxnId="{4DC46EB8-03A8-4F07-9DED-D13E6A149161}">
      <dgm:prSet/>
      <dgm:spPr/>
      <dgm:t>
        <a:bodyPr/>
        <a:lstStyle/>
        <a:p>
          <a:endParaRPr lang="en-US"/>
        </a:p>
      </dgm:t>
    </dgm:pt>
    <dgm:pt modelId="{3817FD14-20CE-4767-92B9-9EBE4D654797}">
      <dgm:prSet/>
      <dgm:spPr/>
      <dgm:t>
        <a:bodyPr/>
        <a:lstStyle/>
        <a:p>
          <a:r>
            <a:rPr lang="nb-NO"/>
            <a:t>Trafikkreglene</a:t>
          </a:r>
          <a:endParaRPr lang="en-US"/>
        </a:p>
      </dgm:t>
    </dgm:pt>
    <dgm:pt modelId="{9DC6A5A5-4C36-460E-8BD6-FE3DF26933D6}" type="parTrans" cxnId="{F7FE3080-E2A5-49E3-893D-4BFB2C4DB3BF}">
      <dgm:prSet/>
      <dgm:spPr/>
      <dgm:t>
        <a:bodyPr/>
        <a:lstStyle/>
        <a:p>
          <a:endParaRPr lang="en-US"/>
        </a:p>
      </dgm:t>
    </dgm:pt>
    <dgm:pt modelId="{E9C993B4-95B0-484E-A3DB-1A5130790404}" type="sibTrans" cxnId="{F7FE3080-E2A5-49E3-893D-4BFB2C4DB3BF}">
      <dgm:prSet/>
      <dgm:spPr/>
      <dgm:t>
        <a:bodyPr/>
        <a:lstStyle/>
        <a:p>
          <a:endParaRPr lang="en-US"/>
        </a:p>
      </dgm:t>
    </dgm:pt>
    <dgm:pt modelId="{493B3FA6-522D-45F7-81EC-733B61547A33}">
      <dgm:prSet/>
      <dgm:spPr/>
      <dgm:t>
        <a:bodyPr/>
        <a:lstStyle/>
        <a:p>
          <a:r>
            <a:rPr lang="nb-NO"/>
            <a:t>Skiltforskriften</a:t>
          </a:r>
          <a:endParaRPr lang="en-US"/>
        </a:p>
      </dgm:t>
    </dgm:pt>
    <dgm:pt modelId="{8D3A59FE-592E-44FD-B515-615035F84F4C}" type="parTrans" cxnId="{9ECCA278-8F55-4457-BD8B-D2BF58C6E62B}">
      <dgm:prSet/>
      <dgm:spPr/>
      <dgm:t>
        <a:bodyPr/>
        <a:lstStyle/>
        <a:p>
          <a:endParaRPr lang="en-US"/>
        </a:p>
      </dgm:t>
    </dgm:pt>
    <dgm:pt modelId="{69BCFAE2-C75C-4037-A6AB-62E3CB13991D}" type="sibTrans" cxnId="{9ECCA278-8F55-4457-BD8B-D2BF58C6E62B}">
      <dgm:prSet/>
      <dgm:spPr/>
      <dgm:t>
        <a:bodyPr/>
        <a:lstStyle/>
        <a:p>
          <a:endParaRPr lang="en-US"/>
        </a:p>
      </dgm:t>
    </dgm:pt>
    <dgm:pt modelId="{B5D4EF38-66D9-4D39-A9E1-49529C7BCB81}">
      <dgm:prSet/>
      <dgm:spPr/>
      <dgm:t>
        <a:bodyPr/>
        <a:lstStyle/>
        <a:p>
          <a:r>
            <a:rPr lang="nb-NO"/>
            <a:t>Veglova</a:t>
          </a:r>
          <a:endParaRPr lang="en-US"/>
        </a:p>
      </dgm:t>
    </dgm:pt>
    <dgm:pt modelId="{E39D5D2D-27BE-4EE5-B407-6398AD83EA8E}" type="parTrans" cxnId="{01C3B3F6-C3A2-4504-A86C-9686CEBAEAF6}">
      <dgm:prSet/>
      <dgm:spPr/>
      <dgm:t>
        <a:bodyPr/>
        <a:lstStyle/>
        <a:p>
          <a:endParaRPr lang="en-US"/>
        </a:p>
      </dgm:t>
    </dgm:pt>
    <dgm:pt modelId="{6EB4966A-5359-4531-A9C5-0C20ABC6BDED}" type="sibTrans" cxnId="{01C3B3F6-C3A2-4504-A86C-9686CEBAEAF6}">
      <dgm:prSet/>
      <dgm:spPr/>
      <dgm:t>
        <a:bodyPr/>
        <a:lstStyle/>
        <a:p>
          <a:endParaRPr lang="en-US"/>
        </a:p>
      </dgm:t>
    </dgm:pt>
    <dgm:pt modelId="{5C160AE4-A4DF-43F4-A784-004D6855FB50}">
      <dgm:prSet/>
      <dgm:spPr/>
      <dgm:t>
        <a:bodyPr/>
        <a:lstStyle/>
        <a:p>
          <a:r>
            <a:rPr lang="nb-NO"/>
            <a:t>Arbeidsmiljøloven</a:t>
          </a:r>
          <a:endParaRPr lang="en-US"/>
        </a:p>
      </dgm:t>
    </dgm:pt>
    <dgm:pt modelId="{D051E04F-1EAA-4E48-A640-0158636EC71A}" type="parTrans" cxnId="{04BF8EE1-A1C9-4CE5-9F83-CFAE2168F84A}">
      <dgm:prSet/>
      <dgm:spPr/>
      <dgm:t>
        <a:bodyPr/>
        <a:lstStyle/>
        <a:p>
          <a:endParaRPr lang="en-US"/>
        </a:p>
      </dgm:t>
    </dgm:pt>
    <dgm:pt modelId="{B3A9F23B-32E3-4596-A6A6-1397037FCF62}" type="sibTrans" cxnId="{04BF8EE1-A1C9-4CE5-9F83-CFAE2168F84A}">
      <dgm:prSet/>
      <dgm:spPr/>
      <dgm:t>
        <a:bodyPr/>
        <a:lstStyle/>
        <a:p>
          <a:endParaRPr lang="en-US"/>
        </a:p>
      </dgm:t>
    </dgm:pt>
    <dgm:pt modelId="{F7F952EA-3F4E-47C3-A4B1-D3EE6125EDC1}">
      <dgm:prSet/>
      <dgm:spPr/>
      <dgm:t>
        <a:bodyPr/>
        <a:lstStyle/>
        <a:p>
          <a:r>
            <a:rPr lang="nb-NO"/>
            <a:t>Internkontrollforskriften</a:t>
          </a:r>
          <a:endParaRPr lang="en-US"/>
        </a:p>
      </dgm:t>
    </dgm:pt>
    <dgm:pt modelId="{116CDEF2-BD14-49D0-96B2-F4109EF05355}" type="parTrans" cxnId="{8A181B2D-0AB5-4FE6-8815-96BD11D40FE6}">
      <dgm:prSet/>
      <dgm:spPr/>
      <dgm:t>
        <a:bodyPr/>
        <a:lstStyle/>
        <a:p>
          <a:endParaRPr lang="en-US"/>
        </a:p>
      </dgm:t>
    </dgm:pt>
    <dgm:pt modelId="{938FA27B-1BEB-42B8-B460-2634D8CAE309}" type="sibTrans" cxnId="{8A181B2D-0AB5-4FE6-8815-96BD11D40FE6}">
      <dgm:prSet/>
      <dgm:spPr/>
      <dgm:t>
        <a:bodyPr/>
        <a:lstStyle/>
        <a:p>
          <a:endParaRPr lang="en-US"/>
        </a:p>
      </dgm:t>
    </dgm:pt>
    <dgm:pt modelId="{549F6824-C31D-413D-9BD3-CFE11E6E6396}">
      <dgm:prSet/>
      <dgm:spPr/>
      <dgm:t>
        <a:bodyPr/>
        <a:lstStyle/>
        <a:p>
          <a:r>
            <a:rPr lang="nb-NO"/>
            <a:t>Byggherreforskriften m.m</a:t>
          </a:r>
          <a:endParaRPr lang="en-US"/>
        </a:p>
      </dgm:t>
    </dgm:pt>
    <dgm:pt modelId="{C96B941A-795D-42BB-8F67-1A40C07DE8D8}" type="parTrans" cxnId="{CFD076F9-3FD4-4D76-8277-4AE3C4E4C3DB}">
      <dgm:prSet/>
      <dgm:spPr/>
      <dgm:t>
        <a:bodyPr/>
        <a:lstStyle/>
        <a:p>
          <a:endParaRPr lang="en-US"/>
        </a:p>
      </dgm:t>
    </dgm:pt>
    <dgm:pt modelId="{7B3C1B53-611B-431E-8E22-820F91709E42}" type="sibTrans" cxnId="{CFD076F9-3FD4-4D76-8277-4AE3C4E4C3DB}">
      <dgm:prSet/>
      <dgm:spPr/>
      <dgm:t>
        <a:bodyPr/>
        <a:lstStyle/>
        <a:p>
          <a:endParaRPr lang="en-US"/>
        </a:p>
      </dgm:t>
    </dgm:pt>
    <dgm:pt modelId="{F1434CA7-D403-41F4-9D16-A28C3B624784}">
      <dgm:prSet/>
      <dgm:spPr/>
      <dgm:t>
        <a:bodyPr/>
        <a:lstStyle/>
        <a:p>
          <a:r>
            <a:rPr lang="nb-NO"/>
            <a:t>Vegnormaler, veiledninger,retningslinjer</a:t>
          </a:r>
          <a:endParaRPr lang="en-US"/>
        </a:p>
      </dgm:t>
    </dgm:pt>
    <dgm:pt modelId="{65AAEC93-5A08-47B5-ACAC-4483C0276918}" type="parTrans" cxnId="{637E17F7-7293-49AE-AF28-2B6473CCF4C0}">
      <dgm:prSet/>
      <dgm:spPr/>
      <dgm:t>
        <a:bodyPr/>
        <a:lstStyle/>
        <a:p>
          <a:endParaRPr lang="en-US"/>
        </a:p>
      </dgm:t>
    </dgm:pt>
    <dgm:pt modelId="{EF1B9674-2CC1-4A5B-BF5A-6F3C09B97937}" type="sibTrans" cxnId="{637E17F7-7293-49AE-AF28-2B6473CCF4C0}">
      <dgm:prSet/>
      <dgm:spPr/>
      <dgm:t>
        <a:bodyPr/>
        <a:lstStyle/>
        <a:p>
          <a:endParaRPr lang="en-US"/>
        </a:p>
      </dgm:t>
    </dgm:pt>
    <dgm:pt modelId="{97826181-9A2D-4266-A08C-86136B65BAA2}" type="pres">
      <dgm:prSet presAssocID="{82E83547-B0CE-4BC4-ADAA-435C397146E6}" presName="diagram" presStyleCnt="0">
        <dgm:presLayoutVars>
          <dgm:dir/>
          <dgm:resizeHandles val="exact"/>
        </dgm:presLayoutVars>
      </dgm:prSet>
      <dgm:spPr/>
    </dgm:pt>
    <dgm:pt modelId="{6D5C0C75-07F9-496E-933D-51360E1132A8}" type="pres">
      <dgm:prSet presAssocID="{FD65F3E6-BC53-40A9-BFB9-BB4CE7D9671B}" presName="node" presStyleLbl="node1" presStyleIdx="0" presStyleCnt="8">
        <dgm:presLayoutVars>
          <dgm:bulletEnabled val="1"/>
        </dgm:presLayoutVars>
      </dgm:prSet>
      <dgm:spPr/>
    </dgm:pt>
    <dgm:pt modelId="{847099FF-DA7D-4B4D-A8DF-3AF97B1D3154}" type="pres">
      <dgm:prSet presAssocID="{CF00C6DA-D0D3-40D6-95F8-4BBE98D94E46}" presName="sibTrans" presStyleCnt="0"/>
      <dgm:spPr/>
    </dgm:pt>
    <dgm:pt modelId="{46259F87-BE88-4C65-A968-478E68080FD8}" type="pres">
      <dgm:prSet presAssocID="{3817FD14-20CE-4767-92B9-9EBE4D654797}" presName="node" presStyleLbl="node1" presStyleIdx="1" presStyleCnt="8">
        <dgm:presLayoutVars>
          <dgm:bulletEnabled val="1"/>
        </dgm:presLayoutVars>
      </dgm:prSet>
      <dgm:spPr/>
    </dgm:pt>
    <dgm:pt modelId="{2AFFD00B-4436-4394-89FA-38995D8661EC}" type="pres">
      <dgm:prSet presAssocID="{E9C993B4-95B0-484E-A3DB-1A5130790404}" presName="sibTrans" presStyleCnt="0"/>
      <dgm:spPr/>
    </dgm:pt>
    <dgm:pt modelId="{A94CC7FB-8A0F-448C-95CB-0CC53B05CD13}" type="pres">
      <dgm:prSet presAssocID="{493B3FA6-522D-45F7-81EC-733B61547A33}" presName="node" presStyleLbl="node1" presStyleIdx="2" presStyleCnt="8">
        <dgm:presLayoutVars>
          <dgm:bulletEnabled val="1"/>
        </dgm:presLayoutVars>
      </dgm:prSet>
      <dgm:spPr/>
    </dgm:pt>
    <dgm:pt modelId="{4123D849-C914-4381-A09A-2023ED543D9B}" type="pres">
      <dgm:prSet presAssocID="{69BCFAE2-C75C-4037-A6AB-62E3CB13991D}" presName="sibTrans" presStyleCnt="0"/>
      <dgm:spPr/>
    </dgm:pt>
    <dgm:pt modelId="{D6B14847-CC73-493E-97A0-C4ACD1F973BB}" type="pres">
      <dgm:prSet presAssocID="{B5D4EF38-66D9-4D39-A9E1-49529C7BCB81}" presName="node" presStyleLbl="node1" presStyleIdx="3" presStyleCnt="8">
        <dgm:presLayoutVars>
          <dgm:bulletEnabled val="1"/>
        </dgm:presLayoutVars>
      </dgm:prSet>
      <dgm:spPr/>
    </dgm:pt>
    <dgm:pt modelId="{B7379444-0B42-4485-8900-F2356425AB1A}" type="pres">
      <dgm:prSet presAssocID="{6EB4966A-5359-4531-A9C5-0C20ABC6BDED}" presName="sibTrans" presStyleCnt="0"/>
      <dgm:spPr/>
    </dgm:pt>
    <dgm:pt modelId="{28D613E0-2870-407E-BCE2-2ABEA3BD7FEC}" type="pres">
      <dgm:prSet presAssocID="{5C160AE4-A4DF-43F4-A784-004D6855FB50}" presName="node" presStyleLbl="node1" presStyleIdx="4" presStyleCnt="8">
        <dgm:presLayoutVars>
          <dgm:bulletEnabled val="1"/>
        </dgm:presLayoutVars>
      </dgm:prSet>
      <dgm:spPr/>
    </dgm:pt>
    <dgm:pt modelId="{F8F52719-510E-4667-8542-4BB293953BB2}" type="pres">
      <dgm:prSet presAssocID="{B3A9F23B-32E3-4596-A6A6-1397037FCF62}" presName="sibTrans" presStyleCnt="0"/>
      <dgm:spPr/>
    </dgm:pt>
    <dgm:pt modelId="{78AE2C52-7F4E-41B1-B3D6-32C5B0AC2FEE}" type="pres">
      <dgm:prSet presAssocID="{F7F952EA-3F4E-47C3-A4B1-D3EE6125EDC1}" presName="node" presStyleLbl="node1" presStyleIdx="5" presStyleCnt="8">
        <dgm:presLayoutVars>
          <dgm:bulletEnabled val="1"/>
        </dgm:presLayoutVars>
      </dgm:prSet>
      <dgm:spPr/>
    </dgm:pt>
    <dgm:pt modelId="{B5BAAF1E-EAEB-46D7-B1DA-FEE3F4689777}" type="pres">
      <dgm:prSet presAssocID="{938FA27B-1BEB-42B8-B460-2634D8CAE309}" presName="sibTrans" presStyleCnt="0"/>
      <dgm:spPr/>
    </dgm:pt>
    <dgm:pt modelId="{A5A858CF-35E1-4620-AC9F-259D89F245DD}" type="pres">
      <dgm:prSet presAssocID="{549F6824-C31D-413D-9BD3-CFE11E6E6396}" presName="node" presStyleLbl="node1" presStyleIdx="6" presStyleCnt="8">
        <dgm:presLayoutVars>
          <dgm:bulletEnabled val="1"/>
        </dgm:presLayoutVars>
      </dgm:prSet>
      <dgm:spPr/>
    </dgm:pt>
    <dgm:pt modelId="{E0524397-40B0-4477-A710-230B327A48B7}" type="pres">
      <dgm:prSet presAssocID="{7B3C1B53-611B-431E-8E22-820F91709E42}" presName="sibTrans" presStyleCnt="0"/>
      <dgm:spPr/>
    </dgm:pt>
    <dgm:pt modelId="{5DA0B305-B271-470F-8401-88FCA5214E8F}" type="pres">
      <dgm:prSet presAssocID="{F1434CA7-D403-41F4-9D16-A28C3B624784}" presName="node" presStyleLbl="node1" presStyleIdx="7" presStyleCnt="8">
        <dgm:presLayoutVars>
          <dgm:bulletEnabled val="1"/>
        </dgm:presLayoutVars>
      </dgm:prSet>
      <dgm:spPr/>
    </dgm:pt>
  </dgm:ptLst>
  <dgm:cxnLst>
    <dgm:cxn modelId="{23ED4406-A949-453C-8F33-48EEC7550A50}" type="presOf" srcId="{F1434CA7-D403-41F4-9D16-A28C3B624784}" destId="{5DA0B305-B271-470F-8401-88FCA5214E8F}" srcOrd="0" destOrd="0" presId="urn:microsoft.com/office/officeart/2005/8/layout/default"/>
    <dgm:cxn modelId="{BEE4B014-D650-4665-B911-8E23AE14005E}" type="presOf" srcId="{FD65F3E6-BC53-40A9-BFB9-BB4CE7D9671B}" destId="{6D5C0C75-07F9-496E-933D-51360E1132A8}" srcOrd="0" destOrd="0" presId="urn:microsoft.com/office/officeart/2005/8/layout/default"/>
    <dgm:cxn modelId="{8A181B2D-0AB5-4FE6-8815-96BD11D40FE6}" srcId="{82E83547-B0CE-4BC4-ADAA-435C397146E6}" destId="{F7F952EA-3F4E-47C3-A4B1-D3EE6125EDC1}" srcOrd="5" destOrd="0" parTransId="{116CDEF2-BD14-49D0-96B2-F4109EF05355}" sibTransId="{938FA27B-1BEB-42B8-B460-2634D8CAE309}"/>
    <dgm:cxn modelId="{8651B842-8516-4499-90EB-AAE4998DE311}" type="presOf" srcId="{3817FD14-20CE-4767-92B9-9EBE4D654797}" destId="{46259F87-BE88-4C65-A968-478E68080FD8}" srcOrd="0" destOrd="0" presId="urn:microsoft.com/office/officeart/2005/8/layout/default"/>
    <dgm:cxn modelId="{ABF2C275-3337-441C-A8D3-10F878252964}" type="presOf" srcId="{F7F952EA-3F4E-47C3-A4B1-D3EE6125EDC1}" destId="{78AE2C52-7F4E-41B1-B3D6-32C5B0AC2FEE}" srcOrd="0" destOrd="0" presId="urn:microsoft.com/office/officeart/2005/8/layout/default"/>
    <dgm:cxn modelId="{9ECCA278-8F55-4457-BD8B-D2BF58C6E62B}" srcId="{82E83547-B0CE-4BC4-ADAA-435C397146E6}" destId="{493B3FA6-522D-45F7-81EC-733B61547A33}" srcOrd="2" destOrd="0" parTransId="{8D3A59FE-592E-44FD-B515-615035F84F4C}" sibTransId="{69BCFAE2-C75C-4037-A6AB-62E3CB13991D}"/>
    <dgm:cxn modelId="{2B10CD7A-6EAD-4D33-974A-7A27A1E5D95B}" type="presOf" srcId="{5C160AE4-A4DF-43F4-A784-004D6855FB50}" destId="{28D613E0-2870-407E-BCE2-2ABEA3BD7FEC}" srcOrd="0" destOrd="0" presId="urn:microsoft.com/office/officeart/2005/8/layout/default"/>
    <dgm:cxn modelId="{F7FE3080-E2A5-49E3-893D-4BFB2C4DB3BF}" srcId="{82E83547-B0CE-4BC4-ADAA-435C397146E6}" destId="{3817FD14-20CE-4767-92B9-9EBE4D654797}" srcOrd="1" destOrd="0" parTransId="{9DC6A5A5-4C36-460E-8BD6-FE3DF26933D6}" sibTransId="{E9C993B4-95B0-484E-A3DB-1A5130790404}"/>
    <dgm:cxn modelId="{3142568D-38CD-4586-B48F-9623F620C3C3}" type="presOf" srcId="{B5D4EF38-66D9-4D39-A9E1-49529C7BCB81}" destId="{D6B14847-CC73-493E-97A0-C4ACD1F973BB}" srcOrd="0" destOrd="0" presId="urn:microsoft.com/office/officeart/2005/8/layout/default"/>
    <dgm:cxn modelId="{D072F58D-4929-4D2C-AD73-5078ADA4022C}" type="presOf" srcId="{82E83547-B0CE-4BC4-ADAA-435C397146E6}" destId="{97826181-9A2D-4266-A08C-86136B65BAA2}" srcOrd="0" destOrd="0" presId="urn:microsoft.com/office/officeart/2005/8/layout/default"/>
    <dgm:cxn modelId="{F395D38E-BBDF-4C9B-A385-89DE27347503}" type="presOf" srcId="{493B3FA6-522D-45F7-81EC-733B61547A33}" destId="{A94CC7FB-8A0F-448C-95CB-0CC53B05CD13}" srcOrd="0" destOrd="0" presId="urn:microsoft.com/office/officeart/2005/8/layout/default"/>
    <dgm:cxn modelId="{9B1CAEAD-F6DA-480C-A82D-5433D9E01B0A}" type="presOf" srcId="{549F6824-C31D-413D-9BD3-CFE11E6E6396}" destId="{A5A858CF-35E1-4620-AC9F-259D89F245DD}" srcOrd="0" destOrd="0" presId="urn:microsoft.com/office/officeart/2005/8/layout/default"/>
    <dgm:cxn modelId="{4DC46EB8-03A8-4F07-9DED-D13E6A149161}" srcId="{82E83547-B0CE-4BC4-ADAA-435C397146E6}" destId="{FD65F3E6-BC53-40A9-BFB9-BB4CE7D9671B}" srcOrd="0" destOrd="0" parTransId="{FA012E47-806C-4199-BC10-9D616B6549D2}" sibTransId="{CF00C6DA-D0D3-40D6-95F8-4BBE98D94E46}"/>
    <dgm:cxn modelId="{04BF8EE1-A1C9-4CE5-9F83-CFAE2168F84A}" srcId="{82E83547-B0CE-4BC4-ADAA-435C397146E6}" destId="{5C160AE4-A4DF-43F4-A784-004D6855FB50}" srcOrd="4" destOrd="0" parTransId="{D051E04F-1EAA-4E48-A640-0158636EC71A}" sibTransId="{B3A9F23B-32E3-4596-A6A6-1397037FCF62}"/>
    <dgm:cxn modelId="{01C3B3F6-C3A2-4504-A86C-9686CEBAEAF6}" srcId="{82E83547-B0CE-4BC4-ADAA-435C397146E6}" destId="{B5D4EF38-66D9-4D39-A9E1-49529C7BCB81}" srcOrd="3" destOrd="0" parTransId="{E39D5D2D-27BE-4EE5-B407-6398AD83EA8E}" sibTransId="{6EB4966A-5359-4531-A9C5-0C20ABC6BDED}"/>
    <dgm:cxn modelId="{637E17F7-7293-49AE-AF28-2B6473CCF4C0}" srcId="{82E83547-B0CE-4BC4-ADAA-435C397146E6}" destId="{F1434CA7-D403-41F4-9D16-A28C3B624784}" srcOrd="7" destOrd="0" parTransId="{65AAEC93-5A08-47B5-ACAC-4483C0276918}" sibTransId="{EF1B9674-2CC1-4A5B-BF5A-6F3C09B97937}"/>
    <dgm:cxn modelId="{CFD076F9-3FD4-4D76-8277-4AE3C4E4C3DB}" srcId="{82E83547-B0CE-4BC4-ADAA-435C397146E6}" destId="{549F6824-C31D-413D-9BD3-CFE11E6E6396}" srcOrd="6" destOrd="0" parTransId="{C96B941A-795D-42BB-8F67-1A40C07DE8D8}" sibTransId="{7B3C1B53-611B-431E-8E22-820F91709E42}"/>
    <dgm:cxn modelId="{0344DAF2-AA32-407E-90C3-495C40D34884}" type="presParOf" srcId="{97826181-9A2D-4266-A08C-86136B65BAA2}" destId="{6D5C0C75-07F9-496E-933D-51360E1132A8}" srcOrd="0" destOrd="0" presId="urn:microsoft.com/office/officeart/2005/8/layout/default"/>
    <dgm:cxn modelId="{3A22A5B9-79A0-40B9-849F-03ADB3A28E28}" type="presParOf" srcId="{97826181-9A2D-4266-A08C-86136B65BAA2}" destId="{847099FF-DA7D-4B4D-A8DF-3AF97B1D3154}" srcOrd="1" destOrd="0" presId="urn:microsoft.com/office/officeart/2005/8/layout/default"/>
    <dgm:cxn modelId="{4067B820-68D1-46AB-9D31-BC521B8E4639}" type="presParOf" srcId="{97826181-9A2D-4266-A08C-86136B65BAA2}" destId="{46259F87-BE88-4C65-A968-478E68080FD8}" srcOrd="2" destOrd="0" presId="urn:microsoft.com/office/officeart/2005/8/layout/default"/>
    <dgm:cxn modelId="{32DE015E-A4AB-42CB-828E-E38384D7A072}" type="presParOf" srcId="{97826181-9A2D-4266-A08C-86136B65BAA2}" destId="{2AFFD00B-4436-4394-89FA-38995D8661EC}" srcOrd="3" destOrd="0" presId="urn:microsoft.com/office/officeart/2005/8/layout/default"/>
    <dgm:cxn modelId="{44B7DF69-D1C9-48DB-B4C1-E0CB2A0DBCBF}" type="presParOf" srcId="{97826181-9A2D-4266-A08C-86136B65BAA2}" destId="{A94CC7FB-8A0F-448C-95CB-0CC53B05CD13}" srcOrd="4" destOrd="0" presId="urn:microsoft.com/office/officeart/2005/8/layout/default"/>
    <dgm:cxn modelId="{C2742F14-B9B1-4BF3-9593-3A29BCEA1AA4}" type="presParOf" srcId="{97826181-9A2D-4266-A08C-86136B65BAA2}" destId="{4123D849-C914-4381-A09A-2023ED543D9B}" srcOrd="5" destOrd="0" presId="urn:microsoft.com/office/officeart/2005/8/layout/default"/>
    <dgm:cxn modelId="{298E2EEE-7F45-47FC-B2EA-FCFA29EA223B}" type="presParOf" srcId="{97826181-9A2D-4266-A08C-86136B65BAA2}" destId="{D6B14847-CC73-493E-97A0-C4ACD1F973BB}" srcOrd="6" destOrd="0" presId="urn:microsoft.com/office/officeart/2005/8/layout/default"/>
    <dgm:cxn modelId="{A76D183C-555F-4751-8114-D6EEDA38AF38}" type="presParOf" srcId="{97826181-9A2D-4266-A08C-86136B65BAA2}" destId="{B7379444-0B42-4485-8900-F2356425AB1A}" srcOrd="7" destOrd="0" presId="urn:microsoft.com/office/officeart/2005/8/layout/default"/>
    <dgm:cxn modelId="{F8740EE4-2810-46FD-B4E3-1DDC75A579CD}" type="presParOf" srcId="{97826181-9A2D-4266-A08C-86136B65BAA2}" destId="{28D613E0-2870-407E-BCE2-2ABEA3BD7FEC}" srcOrd="8" destOrd="0" presId="urn:microsoft.com/office/officeart/2005/8/layout/default"/>
    <dgm:cxn modelId="{3B802501-20C2-40DD-864C-8DC07EC3B8B9}" type="presParOf" srcId="{97826181-9A2D-4266-A08C-86136B65BAA2}" destId="{F8F52719-510E-4667-8542-4BB293953BB2}" srcOrd="9" destOrd="0" presId="urn:microsoft.com/office/officeart/2005/8/layout/default"/>
    <dgm:cxn modelId="{87D69D44-1508-493E-B27B-257B32286BFC}" type="presParOf" srcId="{97826181-9A2D-4266-A08C-86136B65BAA2}" destId="{78AE2C52-7F4E-41B1-B3D6-32C5B0AC2FEE}" srcOrd="10" destOrd="0" presId="urn:microsoft.com/office/officeart/2005/8/layout/default"/>
    <dgm:cxn modelId="{8B4CF3BC-BA01-4CE9-856D-505907129C2E}" type="presParOf" srcId="{97826181-9A2D-4266-A08C-86136B65BAA2}" destId="{B5BAAF1E-EAEB-46D7-B1DA-FEE3F4689777}" srcOrd="11" destOrd="0" presId="urn:microsoft.com/office/officeart/2005/8/layout/default"/>
    <dgm:cxn modelId="{898DEE05-DBCD-48D2-BC26-D1EEE116B751}" type="presParOf" srcId="{97826181-9A2D-4266-A08C-86136B65BAA2}" destId="{A5A858CF-35E1-4620-AC9F-259D89F245DD}" srcOrd="12" destOrd="0" presId="urn:microsoft.com/office/officeart/2005/8/layout/default"/>
    <dgm:cxn modelId="{825DC25D-59A2-4A38-8148-7F90D26AB2BA}" type="presParOf" srcId="{97826181-9A2D-4266-A08C-86136B65BAA2}" destId="{E0524397-40B0-4477-A710-230B327A48B7}" srcOrd="13" destOrd="0" presId="urn:microsoft.com/office/officeart/2005/8/layout/default"/>
    <dgm:cxn modelId="{2D0C44C7-F896-4BA8-9E4C-A72E520D3C66}" type="presParOf" srcId="{97826181-9A2D-4266-A08C-86136B65BAA2}" destId="{5DA0B305-B271-470F-8401-88FCA5214E8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4C9EB9-D3CC-491B-B26E-9A7EB441EA7F}"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A45AD3AF-D69A-4769-8C1C-4F25423C87FD}">
      <dgm:prSet/>
      <dgm:spPr/>
      <dgm:t>
        <a:bodyPr/>
        <a:lstStyle/>
        <a:p>
          <a:r>
            <a:rPr lang="nb-NO"/>
            <a:t>Hensikten med kontroll av arbeidsvarsling er å kvalitetssikre både den utførende og skiltmyndighetens arbeid. </a:t>
          </a:r>
          <a:endParaRPr lang="en-US"/>
        </a:p>
      </dgm:t>
    </dgm:pt>
    <dgm:pt modelId="{B7C40A17-3CE9-4DD9-896C-36BE8E125EF6}" type="parTrans" cxnId="{73118FBE-CF32-4574-8145-51F21FAFF245}">
      <dgm:prSet/>
      <dgm:spPr/>
      <dgm:t>
        <a:bodyPr/>
        <a:lstStyle/>
        <a:p>
          <a:endParaRPr lang="en-US"/>
        </a:p>
      </dgm:t>
    </dgm:pt>
    <dgm:pt modelId="{7A85943B-046F-431F-BA4D-9192FE478F40}" type="sibTrans" cxnId="{73118FBE-CF32-4574-8145-51F21FAFF245}">
      <dgm:prSet/>
      <dgm:spPr/>
      <dgm:t>
        <a:bodyPr/>
        <a:lstStyle/>
        <a:p>
          <a:endParaRPr lang="en-US"/>
        </a:p>
      </dgm:t>
    </dgm:pt>
    <dgm:pt modelId="{C242F8B1-CCD2-4344-A52C-67C192CC6B2E}">
      <dgm:prSet/>
      <dgm:spPr/>
      <dgm:t>
        <a:bodyPr/>
        <a:lstStyle/>
        <a:p>
          <a:r>
            <a:rPr lang="nb-NO" b="1"/>
            <a:t>Hjemmel (N301)</a:t>
          </a:r>
          <a:endParaRPr lang="en-US"/>
        </a:p>
      </dgm:t>
    </dgm:pt>
    <dgm:pt modelId="{BC4A6B66-7DA7-4414-8CAD-0C92B125FDC2}" type="parTrans" cxnId="{DDEA067F-669E-40E3-BFDC-D630E0325383}">
      <dgm:prSet/>
      <dgm:spPr/>
      <dgm:t>
        <a:bodyPr/>
        <a:lstStyle/>
        <a:p>
          <a:endParaRPr lang="en-US"/>
        </a:p>
      </dgm:t>
    </dgm:pt>
    <dgm:pt modelId="{9A021FE2-2099-4847-BA9D-D544721C5FA8}" type="sibTrans" cxnId="{DDEA067F-669E-40E3-BFDC-D630E0325383}">
      <dgm:prSet/>
      <dgm:spPr/>
      <dgm:t>
        <a:bodyPr/>
        <a:lstStyle/>
        <a:p>
          <a:endParaRPr lang="en-US"/>
        </a:p>
      </dgm:t>
    </dgm:pt>
    <dgm:pt modelId="{0179D445-5670-4170-BE16-73749D619E47}">
      <dgm:prSet/>
      <dgm:spPr/>
      <dgm:t>
        <a:bodyPr/>
        <a:lstStyle/>
        <a:p>
          <a:r>
            <a:rPr lang="nb-NO"/>
            <a:t>Skiltmyndigheten kan gjennomføre kontroller med at virksomhetene følger arbeidsvarslingsplanene med hjemmel i skiltforskriften kapittel 14. </a:t>
          </a:r>
          <a:endParaRPr lang="en-US"/>
        </a:p>
      </dgm:t>
    </dgm:pt>
    <dgm:pt modelId="{E3F98AE1-ADFB-4DD9-804E-FA6BE8B4696E}" type="parTrans" cxnId="{0A6B09A0-9F5C-496A-B79B-43C4BA46EDB1}">
      <dgm:prSet/>
      <dgm:spPr/>
      <dgm:t>
        <a:bodyPr/>
        <a:lstStyle/>
        <a:p>
          <a:endParaRPr lang="en-US"/>
        </a:p>
      </dgm:t>
    </dgm:pt>
    <dgm:pt modelId="{678059D9-ACC8-4F4B-8284-3949DC929709}" type="sibTrans" cxnId="{0A6B09A0-9F5C-496A-B79B-43C4BA46EDB1}">
      <dgm:prSet/>
      <dgm:spPr/>
      <dgm:t>
        <a:bodyPr/>
        <a:lstStyle/>
        <a:p>
          <a:endParaRPr lang="en-US"/>
        </a:p>
      </dgm:t>
    </dgm:pt>
    <dgm:pt modelId="{72A3EBC7-94F4-44FC-8930-4263F27F2B07}">
      <dgm:prSet/>
      <dgm:spPr/>
      <dgm:t>
        <a:bodyPr/>
        <a:lstStyle/>
        <a:p>
          <a:r>
            <a:rPr lang="nb-NO"/>
            <a:t>I tillegg kan politi eller arbeidstilsyn gjennomføre kontroller med hjemmel i andre lovbestemmelser.</a:t>
          </a:r>
          <a:endParaRPr lang="en-US"/>
        </a:p>
      </dgm:t>
    </dgm:pt>
    <dgm:pt modelId="{44B836FD-67B7-42B0-B55D-E51696EFBFF7}" type="parTrans" cxnId="{959715A1-937A-47C5-878B-EDC9C372BEE3}">
      <dgm:prSet/>
      <dgm:spPr/>
      <dgm:t>
        <a:bodyPr/>
        <a:lstStyle/>
        <a:p>
          <a:endParaRPr lang="en-US"/>
        </a:p>
      </dgm:t>
    </dgm:pt>
    <dgm:pt modelId="{3821C578-B08C-4BFC-8675-B9BF37124DE0}" type="sibTrans" cxnId="{959715A1-937A-47C5-878B-EDC9C372BEE3}">
      <dgm:prSet/>
      <dgm:spPr/>
      <dgm:t>
        <a:bodyPr/>
        <a:lstStyle/>
        <a:p>
          <a:endParaRPr lang="en-US"/>
        </a:p>
      </dgm:t>
    </dgm:pt>
    <dgm:pt modelId="{6953C01B-FFE2-41C4-8752-2C2BB5FD61C5}">
      <dgm:prSet/>
      <dgm:spPr/>
      <dgm:t>
        <a:bodyPr/>
        <a:lstStyle/>
        <a:p>
          <a:r>
            <a:rPr lang="nb-NO" b="1"/>
            <a:t>Krav til kontrollør</a:t>
          </a:r>
          <a:endParaRPr lang="en-US"/>
        </a:p>
      </dgm:t>
    </dgm:pt>
    <dgm:pt modelId="{B4D7CEE8-01AA-45DC-BFBF-8178D9B8207E}" type="parTrans" cxnId="{163D2837-7DFC-4DFA-B1FB-4D114A3BB441}">
      <dgm:prSet/>
      <dgm:spPr/>
      <dgm:t>
        <a:bodyPr/>
        <a:lstStyle/>
        <a:p>
          <a:endParaRPr lang="en-US"/>
        </a:p>
      </dgm:t>
    </dgm:pt>
    <dgm:pt modelId="{EA3DAA74-395E-436F-A1FA-426A8678BFBD}" type="sibTrans" cxnId="{163D2837-7DFC-4DFA-B1FB-4D114A3BB441}">
      <dgm:prSet/>
      <dgm:spPr/>
      <dgm:t>
        <a:bodyPr/>
        <a:lstStyle/>
        <a:p>
          <a:endParaRPr lang="en-US"/>
        </a:p>
      </dgm:t>
    </dgm:pt>
    <dgm:pt modelId="{914540A3-DA8B-4F5C-8074-9A2C975A4CE9}">
      <dgm:prSet/>
      <dgm:spPr/>
      <dgm:t>
        <a:bodyPr/>
        <a:lstStyle/>
        <a:p>
          <a:r>
            <a:rPr lang="nb-NO"/>
            <a:t>Bestått og godkjent 4A-kurs eller tilsvarende</a:t>
          </a:r>
          <a:endParaRPr lang="en-US"/>
        </a:p>
      </dgm:t>
    </dgm:pt>
    <dgm:pt modelId="{D626C8B3-E629-4705-95B3-B3217F1719DA}" type="parTrans" cxnId="{5A3704D1-141B-4EE5-A491-9A5327C7A2C4}">
      <dgm:prSet/>
      <dgm:spPr/>
      <dgm:t>
        <a:bodyPr/>
        <a:lstStyle/>
        <a:p>
          <a:endParaRPr lang="en-US"/>
        </a:p>
      </dgm:t>
    </dgm:pt>
    <dgm:pt modelId="{D5DA7BBC-1720-4256-9B54-24A672E2615C}" type="sibTrans" cxnId="{5A3704D1-141B-4EE5-A491-9A5327C7A2C4}">
      <dgm:prSet/>
      <dgm:spPr/>
      <dgm:t>
        <a:bodyPr/>
        <a:lstStyle/>
        <a:p>
          <a:endParaRPr lang="en-US"/>
        </a:p>
      </dgm:t>
    </dgm:pt>
    <dgm:pt modelId="{005A7239-AFC0-4A30-8BC8-D7C940C2194D}">
      <dgm:prSet/>
      <dgm:spPr/>
      <dgm:t>
        <a:bodyPr/>
        <a:lstStyle/>
        <a:p>
          <a:r>
            <a:rPr lang="nb-NO" dirty="0"/>
            <a:t>Skriftlig delegert skiltmyndighet </a:t>
          </a:r>
          <a:endParaRPr lang="en-US" dirty="0"/>
        </a:p>
      </dgm:t>
    </dgm:pt>
    <dgm:pt modelId="{0AD10CE5-E05D-4EDA-8A5B-9342C74DB00C}" type="parTrans" cxnId="{426C6F7A-5F2E-4380-8877-7F941A5E4DC8}">
      <dgm:prSet/>
      <dgm:spPr/>
      <dgm:t>
        <a:bodyPr/>
        <a:lstStyle/>
        <a:p>
          <a:endParaRPr lang="en-US"/>
        </a:p>
      </dgm:t>
    </dgm:pt>
    <dgm:pt modelId="{B62E1068-938A-4C6D-9D73-B759F77D3A47}" type="sibTrans" cxnId="{426C6F7A-5F2E-4380-8877-7F941A5E4DC8}">
      <dgm:prSet/>
      <dgm:spPr/>
      <dgm:t>
        <a:bodyPr/>
        <a:lstStyle/>
        <a:p>
          <a:endParaRPr lang="en-US"/>
        </a:p>
      </dgm:t>
    </dgm:pt>
    <dgm:pt modelId="{1ED1A8AF-CFEA-40BF-83E9-C506D135B477}" type="pres">
      <dgm:prSet presAssocID="{F34C9EB9-D3CC-491B-B26E-9A7EB441EA7F}" presName="diagram" presStyleCnt="0">
        <dgm:presLayoutVars>
          <dgm:dir/>
          <dgm:resizeHandles val="exact"/>
        </dgm:presLayoutVars>
      </dgm:prSet>
      <dgm:spPr/>
    </dgm:pt>
    <dgm:pt modelId="{04980F51-F80D-4A26-8EE1-66389D191954}" type="pres">
      <dgm:prSet presAssocID="{A45AD3AF-D69A-4769-8C1C-4F25423C87FD}" presName="node" presStyleLbl="node1" presStyleIdx="0" presStyleCnt="3">
        <dgm:presLayoutVars>
          <dgm:bulletEnabled val="1"/>
        </dgm:presLayoutVars>
      </dgm:prSet>
      <dgm:spPr/>
    </dgm:pt>
    <dgm:pt modelId="{F5922F72-7742-47F4-B2F8-8F1D81E2EB84}" type="pres">
      <dgm:prSet presAssocID="{7A85943B-046F-431F-BA4D-9192FE478F40}" presName="sibTrans" presStyleCnt="0"/>
      <dgm:spPr/>
    </dgm:pt>
    <dgm:pt modelId="{23EA402F-5BAC-4A25-98D8-D74E6E69DBBB}" type="pres">
      <dgm:prSet presAssocID="{C242F8B1-CCD2-4344-A52C-67C192CC6B2E}" presName="node" presStyleLbl="node1" presStyleIdx="1" presStyleCnt="3">
        <dgm:presLayoutVars>
          <dgm:bulletEnabled val="1"/>
        </dgm:presLayoutVars>
      </dgm:prSet>
      <dgm:spPr/>
    </dgm:pt>
    <dgm:pt modelId="{BC9D2987-105D-4A8F-A08D-694B54512982}" type="pres">
      <dgm:prSet presAssocID="{9A021FE2-2099-4847-BA9D-D544721C5FA8}" presName="sibTrans" presStyleCnt="0"/>
      <dgm:spPr/>
    </dgm:pt>
    <dgm:pt modelId="{87B8EDCA-1C83-48D6-87F5-342CBF7E7635}" type="pres">
      <dgm:prSet presAssocID="{6953C01B-FFE2-41C4-8752-2C2BB5FD61C5}" presName="node" presStyleLbl="node1" presStyleIdx="2" presStyleCnt="3">
        <dgm:presLayoutVars>
          <dgm:bulletEnabled val="1"/>
        </dgm:presLayoutVars>
      </dgm:prSet>
      <dgm:spPr/>
    </dgm:pt>
  </dgm:ptLst>
  <dgm:cxnLst>
    <dgm:cxn modelId="{ED172F10-1294-4F20-97E3-EEDBBE0BC936}" type="presOf" srcId="{72A3EBC7-94F4-44FC-8930-4263F27F2B07}" destId="{23EA402F-5BAC-4A25-98D8-D74E6E69DBBB}" srcOrd="0" destOrd="2" presId="urn:microsoft.com/office/officeart/2005/8/layout/default"/>
    <dgm:cxn modelId="{FB0AA816-586A-4FAB-91BA-3123F3897565}" type="presOf" srcId="{6953C01B-FFE2-41C4-8752-2C2BB5FD61C5}" destId="{87B8EDCA-1C83-48D6-87F5-342CBF7E7635}" srcOrd="0" destOrd="0" presId="urn:microsoft.com/office/officeart/2005/8/layout/default"/>
    <dgm:cxn modelId="{EB9DCC26-F682-4F04-AD0C-861BDF79B327}" type="presOf" srcId="{C242F8B1-CCD2-4344-A52C-67C192CC6B2E}" destId="{23EA402F-5BAC-4A25-98D8-D74E6E69DBBB}" srcOrd="0" destOrd="0" presId="urn:microsoft.com/office/officeart/2005/8/layout/default"/>
    <dgm:cxn modelId="{163D2837-7DFC-4DFA-B1FB-4D114A3BB441}" srcId="{F34C9EB9-D3CC-491B-B26E-9A7EB441EA7F}" destId="{6953C01B-FFE2-41C4-8752-2C2BB5FD61C5}" srcOrd="2" destOrd="0" parTransId="{B4D7CEE8-01AA-45DC-BFBF-8178D9B8207E}" sibTransId="{EA3DAA74-395E-436F-A1FA-426A8678BFBD}"/>
    <dgm:cxn modelId="{97FA6039-3E6D-4BA2-B04F-1980FEA0CF7F}" type="presOf" srcId="{F34C9EB9-D3CC-491B-B26E-9A7EB441EA7F}" destId="{1ED1A8AF-CFEA-40BF-83E9-C506D135B477}" srcOrd="0" destOrd="0" presId="urn:microsoft.com/office/officeart/2005/8/layout/default"/>
    <dgm:cxn modelId="{FDDDB75F-A14F-49A5-BDB5-780F6D838202}" type="presOf" srcId="{A45AD3AF-D69A-4769-8C1C-4F25423C87FD}" destId="{04980F51-F80D-4A26-8EE1-66389D191954}" srcOrd="0" destOrd="0" presId="urn:microsoft.com/office/officeart/2005/8/layout/default"/>
    <dgm:cxn modelId="{8F69B658-7AF1-4031-9243-72025AD4B082}" type="presOf" srcId="{914540A3-DA8B-4F5C-8074-9A2C975A4CE9}" destId="{87B8EDCA-1C83-48D6-87F5-342CBF7E7635}" srcOrd="0" destOrd="1" presId="urn:microsoft.com/office/officeart/2005/8/layout/default"/>
    <dgm:cxn modelId="{426C6F7A-5F2E-4380-8877-7F941A5E4DC8}" srcId="{6953C01B-FFE2-41C4-8752-2C2BB5FD61C5}" destId="{005A7239-AFC0-4A30-8BC8-D7C940C2194D}" srcOrd="1" destOrd="0" parTransId="{0AD10CE5-E05D-4EDA-8A5B-9342C74DB00C}" sibTransId="{B62E1068-938A-4C6D-9D73-B759F77D3A47}"/>
    <dgm:cxn modelId="{DDEA067F-669E-40E3-BFDC-D630E0325383}" srcId="{F34C9EB9-D3CC-491B-B26E-9A7EB441EA7F}" destId="{C242F8B1-CCD2-4344-A52C-67C192CC6B2E}" srcOrd="1" destOrd="0" parTransId="{BC4A6B66-7DA7-4414-8CAD-0C92B125FDC2}" sibTransId="{9A021FE2-2099-4847-BA9D-D544721C5FA8}"/>
    <dgm:cxn modelId="{0A6B09A0-9F5C-496A-B79B-43C4BA46EDB1}" srcId="{C242F8B1-CCD2-4344-A52C-67C192CC6B2E}" destId="{0179D445-5670-4170-BE16-73749D619E47}" srcOrd="0" destOrd="0" parTransId="{E3F98AE1-ADFB-4DD9-804E-FA6BE8B4696E}" sibTransId="{678059D9-ACC8-4F4B-8284-3949DC929709}"/>
    <dgm:cxn modelId="{959715A1-937A-47C5-878B-EDC9C372BEE3}" srcId="{C242F8B1-CCD2-4344-A52C-67C192CC6B2E}" destId="{72A3EBC7-94F4-44FC-8930-4263F27F2B07}" srcOrd="1" destOrd="0" parTransId="{44B836FD-67B7-42B0-B55D-E51696EFBFF7}" sibTransId="{3821C578-B08C-4BFC-8675-B9BF37124DE0}"/>
    <dgm:cxn modelId="{6A5758AD-6FF6-423F-8D11-EE7813CED3C0}" type="presOf" srcId="{0179D445-5670-4170-BE16-73749D619E47}" destId="{23EA402F-5BAC-4A25-98D8-D74E6E69DBBB}" srcOrd="0" destOrd="1" presId="urn:microsoft.com/office/officeart/2005/8/layout/default"/>
    <dgm:cxn modelId="{73118FBE-CF32-4574-8145-51F21FAFF245}" srcId="{F34C9EB9-D3CC-491B-B26E-9A7EB441EA7F}" destId="{A45AD3AF-D69A-4769-8C1C-4F25423C87FD}" srcOrd="0" destOrd="0" parTransId="{B7C40A17-3CE9-4DD9-896C-36BE8E125EF6}" sibTransId="{7A85943B-046F-431F-BA4D-9192FE478F40}"/>
    <dgm:cxn modelId="{5A3704D1-141B-4EE5-A491-9A5327C7A2C4}" srcId="{6953C01B-FFE2-41C4-8752-2C2BB5FD61C5}" destId="{914540A3-DA8B-4F5C-8074-9A2C975A4CE9}" srcOrd="0" destOrd="0" parTransId="{D626C8B3-E629-4705-95B3-B3217F1719DA}" sibTransId="{D5DA7BBC-1720-4256-9B54-24A672E2615C}"/>
    <dgm:cxn modelId="{692205FE-33C9-4685-B394-A5E1B9FCB910}" type="presOf" srcId="{005A7239-AFC0-4A30-8BC8-D7C940C2194D}" destId="{87B8EDCA-1C83-48D6-87F5-342CBF7E7635}" srcOrd="0" destOrd="2" presId="urn:microsoft.com/office/officeart/2005/8/layout/default"/>
    <dgm:cxn modelId="{33E029D7-88ED-4298-AD0D-C6E810ADB94D}" type="presParOf" srcId="{1ED1A8AF-CFEA-40BF-83E9-C506D135B477}" destId="{04980F51-F80D-4A26-8EE1-66389D191954}" srcOrd="0" destOrd="0" presId="urn:microsoft.com/office/officeart/2005/8/layout/default"/>
    <dgm:cxn modelId="{44D92DC1-73B3-469B-AE51-049317D14785}" type="presParOf" srcId="{1ED1A8AF-CFEA-40BF-83E9-C506D135B477}" destId="{F5922F72-7742-47F4-B2F8-8F1D81E2EB84}" srcOrd="1" destOrd="0" presId="urn:microsoft.com/office/officeart/2005/8/layout/default"/>
    <dgm:cxn modelId="{8B7A7D07-2C13-444D-BED4-BDAF06BFED0C}" type="presParOf" srcId="{1ED1A8AF-CFEA-40BF-83E9-C506D135B477}" destId="{23EA402F-5BAC-4A25-98D8-D74E6E69DBBB}" srcOrd="2" destOrd="0" presId="urn:microsoft.com/office/officeart/2005/8/layout/default"/>
    <dgm:cxn modelId="{50E48E64-606D-4049-A4D4-689C1000E302}" type="presParOf" srcId="{1ED1A8AF-CFEA-40BF-83E9-C506D135B477}" destId="{BC9D2987-105D-4A8F-A08D-694B54512982}" srcOrd="3" destOrd="0" presId="urn:microsoft.com/office/officeart/2005/8/layout/default"/>
    <dgm:cxn modelId="{64370532-F39F-4BB6-BD5E-1B0E04C1EB74}" type="presParOf" srcId="{1ED1A8AF-CFEA-40BF-83E9-C506D135B477}" destId="{87B8EDCA-1C83-48D6-87F5-342CBF7E763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6E4D5-61CE-4B85-A429-FFE31737830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FC9FB6E-4FD6-4E66-9BF6-8674381D85A9}">
      <dgm:prSet/>
      <dgm:spPr/>
      <dgm:t>
        <a:bodyPr/>
        <a:lstStyle/>
        <a:p>
          <a:r>
            <a:rPr lang="nb-NO"/>
            <a:t>Hvilken plan benytter entreprenøren?</a:t>
          </a:r>
          <a:endParaRPr lang="en-US"/>
        </a:p>
      </dgm:t>
    </dgm:pt>
    <dgm:pt modelId="{60BD4D8E-55D8-4712-8302-B6BC0478070E}" type="parTrans" cxnId="{1EE67365-E0C4-4F54-B3DF-6E7DB455701E}">
      <dgm:prSet/>
      <dgm:spPr/>
      <dgm:t>
        <a:bodyPr/>
        <a:lstStyle/>
        <a:p>
          <a:endParaRPr lang="en-US"/>
        </a:p>
      </dgm:t>
    </dgm:pt>
    <dgm:pt modelId="{5FB68B0D-6EA4-41FD-BA58-27D0C047A711}" type="sibTrans" cxnId="{1EE67365-E0C4-4F54-B3DF-6E7DB455701E}">
      <dgm:prSet/>
      <dgm:spPr/>
      <dgm:t>
        <a:bodyPr/>
        <a:lstStyle/>
        <a:p>
          <a:endParaRPr lang="en-US"/>
        </a:p>
      </dgm:t>
    </dgm:pt>
    <dgm:pt modelId="{E2206DBE-F60D-4D5D-9AB3-861567F34A5E}">
      <dgm:prSet/>
      <dgm:spPr/>
      <dgm:t>
        <a:bodyPr/>
        <a:lstStyle/>
        <a:p>
          <a:r>
            <a:rPr lang="nb-NO"/>
            <a:t>Er planen relevant for arbeidene som utføres? OG: er planen gyldig for arbeidet som utføres?</a:t>
          </a:r>
          <a:endParaRPr lang="en-US"/>
        </a:p>
      </dgm:t>
    </dgm:pt>
    <dgm:pt modelId="{00A7495D-BF93-48BB-8B01-E6518E73A236}" type="parTrans" cxnId="{8FEB8B31-5000-424B-9ED1-41E2F74B93B5}">
      <dgm:prSet/>
      <dgm:spPr/>
      <dgm:t>
        <a:bodyPr/>
        <a:lstStyle/>
        <a:p>
          <a:endParaRPr lang="en-US"/>
        </a:p>
      </dgm:t>
    </dgm:pt>
    <dgm:pt modelId="{8D04B54D-8DA9-4621-9B1E-0151266863A5}" type="sibTrans" cxnId="{8FEB8B31-5000-424B-9ED1-41E2F74B93B5}">
      <dgm:prSet/>
      <dgm:spPr/>
      <dgm:t>
        <a:bodyPr/>
        <a:lstStyle/>
        <a:p>
          <a:endParaRPr lang="en-US"/>
        </a:p>
      </dgm:t>
    </dgm:pt>
    <dgm:pt modelId="{5FB21D0F-6E0E-4325-B4B0-A9BEDFA50302}">
      <dgm:prSet/>
      <dgm:spPr/>
      <dgm:t>
        <a:bodyPr/>
        <a:lstStyle/>
        <a:p>
          <a:r>
            <a:rPr lang="nb-NO"/>
            <a:t>Fungerer arbeidsvarslingsløsningen på arbeidsstedet?</a:t>
          </a:r>
          <a:endParaRPr lang="en-US"/>
        </a:p>
      </dgm:t>
    </dgm:pt>
    <dgm:pt modelId="{88B7C989-51BB-44D7-8EF3-0974D2689EC6}" type="parTrans" cxnId="{ABF80CB1-FCE9-4BCA-AA94-6C342861F685}">
      <dgm:prSet/>
      <dgm:spPr/>
      <dgm:t>
        <a:bodyPr/>
        <a:lstStyle/>
        <a:p>
          <a:endParaRPr lang="en-US"/>
        </a:p>
      </dgm:t>
    </dgm:pt>
    <dgm:pt modelId="{CDB0350E-AF1E-48B4-99AB-A767CA171114}" type="sibTrans" cxnId="{ABF80CB1-FCE9-4BCA-AA94-6C342861F685}">
      <dgm:prSet/>
      <dgm:spPr/>
      <dgm:t>
        <a:bodyPr/>
        <a:lstStyle/>
        <a:p>
          <a:endParaRPr lang="en-US"/>
        </a:p>
      </dgm:t>
    </dgm:pt>
    <dgm:pt modelId="{3F632C8C-FC6F-4BB6-991E-B016957288AE}">
      <dgm:prSet/>
      <dgm:spPr/>
      <dgm:t>
        <a:bodyPr/>
        <a:lstStyle/>
        <a:p>
          <a:r>
            <a:rPr lang="nb-NO"/>
            <a:t>Er loggboken tilgjengelig og fylt ut?</a:t>
          </a:r>
          <a:endParaRPr lang="en-US"/>
        </a:p>
      </dgm:t>
    </dgm:pt>
    <dgm:pt modelId="{8E94907B-1DA5-4985-8F7A-FE45CDEB323E}" type="parTrans" cxnId="{6FFB187B-2D29-458E-8E35-9834DFC2A7E8}">
      <dgm:prSet/>
      <dgm:spPr/>
      <dgm:t>
        <a:bodyPr/>
        <a:lstStyle/>
        <a:p>
          <a:endParaRPr lang="en-US"/>
        </a:p>
      </dgm:t>
    </dgm:pt>
    <dgm:pt modelId="{DD1F6623-5536-4EEB-B906-358BE3949DF4}" type="sibTrans" cxnId="{6FFB187B-2D29-458E-8E35-9834DFC2A7E8}">
      <dgm:prSet/>
      <dgm:spPr/>
      <dgm:t>
        <a:bodyPr/>
        <a:lstStyle/>
        <a:p>
          <a:endParaRPr lang="en-US"/>
        </a:p>
      </dgm:t>
    </dgm:pt>
    <dgm:pt modelId="{C819DAFA-82CA-439C-85AF-025EB94A8446}">
      <dgm:prSet/>
      <dgm:spPr/>
      <dgm:t>
        <a:bodyPr/>
        <a:lstStyle/>
        <a:p>
          <a:r>
            <a:rPr lang="nb-NO"/>
            <a:t>Er stedsansvarlig på stedet?</a:t>
          </a:r>
          <a:endParaRPr lang="en-US"/>
        </a:p>
      </dgm:t>
    </dgm:pt>
    <dgm:pt modelId="{DBA5F607-840E-4F5A-90C2-FA704775B870}" type="parTrans" cxnId="{EA57CF3A-7B2A-401B-BBCB-F71231C3147A}">
      <dgm:prSet/>
      <dgm:spPr/>
      <dgm:t>
        <a:bodyPr/>
        <a:lstStyle/>
        <a:p>
          <a:endParaRPr lang="en-US"/>
        </a:p>
      </dgm:t>
    </dgm:pt>
    <dgm:pt modelId="{392B4786-6A60-4170-8D8F-2A4615D1277C}" type="sibTrans" cxnId="{EA57CF3A-7B2A-401B-BBCB-F71231C3147A}">
      <dgm:prSet/>
      <dgm:spPr/>
      <dgm:t>
        <a:bodyPr/>
        <a:lstStyle/>
        <a:p>
          <a:endParaRPr lang="en-US"/>
        </a:p>
      </dgm:t>
    </dgm:pt>
    <dgm:pt modelId="{FB860E93-DAC3-47F6-AA5F-BA14E9AA7CCE}" type="pres">
      <dgm:prSet presAssocID="{0516E4D5-61CE-4B85-A429-FFE31737830A}" presName="Name0" presStyleCnt="0">
        <dgm:presLayoutVars>
          <dgm:dir/>
          <dgm:animLvl val="lvl"/>
          <dgm:resizeHandles val="exact"/>
        </dgm:presLayoutVars>
      </dgm:prSet>
      <dgm:spPr/>
    </dgm:pt>
    <dgm:pt modelId="{36305EC8-18E6-47C6-A96B-85B46177BB4F}" type="pres">
      <dgm:prSet presAssocID="{6FC9FB6E-4FD6-4E66-9BF6-8674381D85A9}" presName="linNode" presStyleCnt="0"/>
      <dgm:spPr/>
    </dgm:pt>
    <dgm:pt modelId="{978677DA-659E-457F-B0CD-AB04217E5D1C}" type="pres">
      <dgm:prSet presAssocID="{6FC9FB6E-4FD6-4E66-9BF6-8674381D85A9}" presName="parentText" presStyleLbl="node1" presStyleIdx="0" presStyleCnt="5">
        <dgm:presLayoutVars>
          <dgm:chMax val="1"/>
          <dgm:bulletEnabled val="1"/>
        </dgm:presLayoutVars>
      </dgm:prSet>
      <dgm:spPr/>
    </dgm:pt>
    <dgm:pt modelId="{4B4E8AAB-07AC-4CF6-A66C-0E1F23CC19B5}" type="pres">
      <dgm:prSet presAssocID="{5FB68B0D-6EA4-41FD-BA58-27D0C047A711}" presName="sp" presStyleCnt="0"/>
      <dgm:spPr/>
    </dgm:pt>
    <dgm:pt modelId="{ACD70C79-840D-4ED6-B244-C0B598AC06D7}" type="pres">
      <dgm:prSet presAssocID="{E2206DBE-F60D-4D5D-9AB3-861567F34A5E}" presName="linNode" presStyleCnt="0"/>
      <dgm:spPr/>
    </dgm:pt>
    <dgm:pt modelId="{737A2134-3BF6-430D-858E-E6B1E266C6D7}" type="pres">
      <dgm:prSet presAssocID="{E2206DBE-F60D-4D5D-9AB3-861567F34A5E}" presName="parentText" presStyleLbl="node1" presStyleIdx="1" presStyleCnt="5">
        <dgm:presLayoutVars>
          <dgm:chMax val="1"/>
          <dgm:bulletEnabled val="1"/>
        </dgm:presLayoutVars>
      </dgm:prSet>
      <dgm:spPr/>
    </dgm:pt>
    <dgm:pt modelId="{9E473E2F-798F-488E-9E1C-5954CF9E3EA3}" type="pres">
      <dgm:prSet presAssocID="{8D04B54D-8DA9-4621-9B1E-0151266863A5}" presName="sp" presStyleCnt="0"/>
      <dgm:spPr/>
    </dgm:pt>
    <dgm:pt modelId="{52701DA6-5530-4E08-937F-53432DF85F6B}" type="pres">
      <dgm:prSet presAssocID="{5FB21D0F-6E0E-4325-B4B0-A9BEDFA50302}" presName="linNode" presStyleCnt="0"/>
      <dgm:spPr/>
    </dgm:pt>
    <dgm:pt modelId="{3BAE6A90-626F-48EC-BE06-8033F85DB236}" type="pres">
      <dgm:prSet presAssocID="{5FB21D0F-6E0E-4325-B4B0-A9BEDFA50302}" presName="parentText" presStyleLbl="node1" presStyleIdx="2" presStyleCnt="5">
        <dgm:presLayoutVars>
          <dgm:chMax val="1"/>
          <dgm:bulletEnabled val="1"/>
        </dgm:presLayoutVars>
      </dgm:prSet>
      <dgm:spPr/>
    </dgm:pt>
    <dgm:pt modelId="{2CA07752-8C6A-4B4E-A719-682EE3FB326E}" type="pres">
      <dgm:prSet presAssocID="{CDB0350E-AF1E-48B4-99AB-A767CA171114}" presName="sp" presStyleCnt="0"/>
      <dgm:spPr/>
    </dgm:pt>
    <dgm:pt modelId="{CB4EF8B2-54CB-4CC5-A9E1-E067A1E1705A}" type="pres">
      <dgm:prSet presAssocID="{3F632C8C-FC6F-4BB6-991E-B016957288AE}" presName="linNode" presStyleCnt="0"/>
      <dgm:spPr/>
    </dgm:pt>
    <dgm:pt modelId="{3C5A980A-23EF-442D-983B-B4B9E6772371}" type="pres">
      <dgm:prSet presAssocID="{3F632C8C-FC6F-4BB6-991E-B016957288AE}" presName="parentText" presStyleLbl="node1" presStyleIdx="3" presStyleCnt="5">
        <dgm:presLayoutVars>
          <dgm:chMax val="1"/>
          <dgm:bulletEnabled val="1"/>
        </dgm:presLayoutVars>
      </dgm:prSet>
      <dgm:spPr/>
    </dgm:pt>
    <dgm:pt modelId="{FF5F3F77-153E-4794-B21C-1D1EE778A0FE}" type="pres">
      <dgm:prSet presAssocID="{DD1F6623-5536-4EEB-B906-358BE3949DF4}" presName="sp" presStyleCnt="0"/>
      <dgm:spPr/>
    </dgm:pt>
    <dgm:pt modelId="{7684326D-AB25-4D6A-8B30-354C913071EB}" type="pres">
      <dgm:prSet presAssocID="{C819DAFA-82CA-439C-85AF-025EB94A8446}" presName="linNode" presStyleCnt="0"/>
      <dgm:spPr/>
    </dgm:pt>
    <dgm:pt modelId="{4FE6933D-2C33-455F-8846-A91F51476DBA}" type="pres">
      <dgm:prSet presAssocID="{C819DAFA-82CA-439C-85AF-025EB94A8446}" presName="parentText" presStyleLbl="node1" presStyleIdx="4" presStyleCnt="5">
        <dgm:presLayoutVars>
          <dgm:chMax val="1"/>
          <dgm:bulletEnabled val="1"/>
        </dgm:presLayoutVars>
      </dgm:prSet>
      <dgm:spPr/>
    </dgm:pt>
  </dgm:ptLst>
  <dgm:cxnLst>
    <dgm:cxn modelId="{30BE2902-74DE-43A9-BC3E-9F9AC08DD8B0}" type="presOf" srcId="{0516E4D5-61CE-4B85-A429-FFE31737830A}" destId="{FB860E93-DAC3-47F6-AA5F-BA14E9AA7CCE}" srcOrd="0" destOrd="0" presId="urn:microsoft.com/office/officeart/2005/8/layout/vList5"/>
    <dgm:cxn modelId="{A67B0007-59F7-464F-89D6-933955575CCA}" type="presOf" srcId="{6FC9FB6E-4FD6-4E66-9BF6-8674381D85A9}" destId="{978677DA-659E-457F-B0CD-AB04217E5D1C}" srcOrd="0" destOrd="0" presId="urn:microsoft.com/office/officeart/2005/8/layout/vList5"/>
    <dgm:cxn modelId="{8FEB8B31-5000-424B-9ED1-41E2F74B93B5}" srcId="{0516E4D5-61CE-4B85-A429-FFE31737830A}" destId="{E2206DBE-F60D-4D5D-9AB3-861567F34A5E}" srcOrd="1" destOrd="0" parTransId="{00A7495D-BF93-48BB-8B01-E6518E73A236}" sibTransId="{8D04B54D-8DA9-4621-9B1E-0151266863A5}"/>
    <dgm:cxn modelId="{EA57CF3A-7B2A-401B-BBCB-F71231C3147A}" srcId="{0516E4D5-61CE-4B85-A429-FFE31737830A}" destId="{C819DAFA-82CA-439C-85AF-025EB94A8446}" srcOrd="4" destOrd="0" parTransId="{DBA5F607-840E-4F5A-90C2-FA704775B870}" sibTransId="{392B4786-6A60-4170-8D8F-2A4615D1277C}"/>
    <dgm:cxn modelId="{1EE67365-E0C4-4F54-B3DF-6E7DB455701E}" srcId="{0516E4D5-61CE-4B85-A429-FFE31737830A}" destId="{6FC9FB6E-4FD6-4E66-9BF6-8674381D85A9}" srcOrd="0" destOrd="0" parTransId="{60BD4D8E-55D8-4712-8302-B6BC0478070E}" sibTransId="{5FB68B0D-6EA4-41FD-BA58-27D0C047A711}"/>
    <dgm:cxn modelId="{6FFB187B-2D29-458E-8E35-9834DFC2A7E8}" srcId="{0516E4D5-61CE-4B85-A429-FFE31737830A}" destId="{3F632C8C-FC6F-4BB6-991E-B016957288AE}" srcOrd="3" destOrd="0" parTransId="{8E94907B-1DA5-4985-8F7A-FE45CDEB323E}" sibTransId="{DD1F6623-5536-4EEB-B906-358BE3949DF4}"/>
    <dgm:cxn modelId="{A635968F-50C1-43BD-A6D7-DCFFAF5667BB}" type="presOf" srcId="{5FB21D0F-6E0E-4325-B4B0-A9BEDFA50302}" destId="{3BAE6A90-626F-48EC-BE06-8033F85DB236}" srcOrd="0" destOrd="0" presId="urn:microsoft.com/office/officeart/2005/8/layout/vList5"/>
    <dgm:cxn modelId="{ABF80CB1-FCE9-4BCA-AA94-6C342861F685}" srcId="{0516E4D5-61CE-4B85-A429-FFE31737830A}" destId="{5FB21D0F-6E0E-4325-B4B0-A9BEDFA50302}" srcOrd="2" destOrd="0" parTransId="{88B7C989-51BB-44D7-8EF3-0974D2689EC6}" sibTransId="{CDB0350E-AF1E-48B4-99AB-A767CA171114}"/>
    <dgm:cxn modelId="{6263CEB8-F1D0-42F3-9F61-06B3BF89BAFF}" type="presOf" srcId="{C819DAFA-82CA-439C-85AF-025EB94A8446}" destId="{4FE6933D-2C33-455F-8846-A91F51476DBA}" srcOrd="0" destOrd="0" presId="urn:microsoft.com/office/officeart/2005/8/layout/vList5"/>
    <dgm:cxn modelId="{28F35DDA-7C2C-46A8-9DC8-14A6D9E641A5}" type="presOf" srcId="{E2206DBE-F60D-4D5D-9AB3-861567F34A5E}" destId="{737A2134-3BF6-430D-858E-E6B1E266C6D7}" srcOrd="0" destOrd="0" presId="urn:microsoft.com/office/officeart/2005/8/layout/vList5"/>
    <dgm:cxn modelId="{59B50BEB-C92B-4BE8-997F-792AA01D25D8}" type="presOf" srcId="{3F632C8C-FC6F-4BB6-991E-B016957288AE}" destId="{3C5A980A-23EF-442D-983B-B4B9E6772371}" srcOrd="0" destOrd="0" presId="urn:microsoft.com/office/officeart/2005/8/layout/vList5"/>
    <dgm:cxn modelId="{F3081EA4-2038-4E1F-950D-8D3B7A9766E8}" type="presParOf" srcId="{FB860E93-DAC3-47F6-AA5F-BA14E9AA7CCE}" destId="{36305EC8-18E6-47C6-A96B-85B46177BB4F}" srcOrd="0" destOrd="0" presId="urn:microsoft.com/office/officeart/2005/8/layout/vList5"/>
    <dgm:cxn modelId="{7359A52A-B81C-47BA-A2B4-532A5121439B}" type="presParOf" srcId="{36305EC8-18E6-47C6-A96B-85B46177BB4F}" destId="{978677DA-659E-457F-B0CD-AB04217E5D1C}" srcOrd="0" destOrd="0" presId="urn:microsoft.com/office/officeart/2005/8/layout/vList5"/>
    <dgm:cxn modelId="{2A199503-A6EE-4722-B352-200409C34412}" type="presParOf" srcId="{FB860E93-DAC3-47F6-AA5F-BA14E9AA7CCE}" destId="{4B4E8AAB-07AC-4CF6-A66C-0E1F23CC19B5}" srcOrd="1" destOrd="0" presId="urn:microsoft.com/office/officeart/2005/8/layout/vList5"/>
    <dgm:cxn modelId="{83A455FF-971B-45ED-9340-53153F8BDE04}" type="presParOf" srcId="{FB860E93-DAC3-47F6-AA5F-BA14E9AA7CCE}" destId="{ACD70C79-840D-4ED6-B244-C0B598AC06D7}" srcOrd="2" destOrd="0" presId="urn:microsoft.com/office/officeart/2005/8/layout/vList5"/>
    <dgm:cxn modelId="{E0A0C92E-C965-41E5-9321-1E73EF59F635}" type="presParOf" srcId="{ACD70C79-840D-4ED6-B244-C0B598AC06D7}" destId="{737A2134-3BF6-430D-858E-E6B1E266C6D7}" srcOrd="0" destOrd="0" presId="urn:microsoft.com/office/officeart/2005/8/layout/vList5"/>
    <dgm:cxn modelId="{F5B6D101-0944-49D8-B02E-19FD0A814D62}" type="presParOf" srcId="{FB860E93-DAC3-47F6-AA5F-BA14E9AA7CCE}" destId="{9E473E2F-798F-488E-9E1C-5954CF9E3EA3}" srcOrd="3" destOrd="0" presId="urn:microsoft.com/office/officeart/2005/8/layout/vList5"/>
    <dgm:cxn modelId="{968DB9BE-E46D-4074-AF16-776C6FEB0202}" type="presParOf" srcId="{FB860E93-DAC3-47F6-AA5F-BA14E9AA7CCE}" destId="{52701DA6-5530-4E08-937F-53432DF85F6B}" srcOrd="4" destOrd="0" presId="urn:microsoft.com/office/officeart/2005/8/layout/vList5"/>
    <dgm:cxn modelId="{89CFD1C4-1D31-4DCC-AB7C-32479D0FF632}" type="presParOf" srcId="{52701DA6-5530-4E08-937F-53432DF85F6B}" destId="{3BAE6A90-626F-48EC-BE06-8033F85DB236}" srcOrd="0" destOrd="0" presId="urn:microsoft.com/office/officeart/2005/8/layout/vList5"/>
    <dgm:cxn modelId="{FF8C8A36-6BA1-4401-9805-B103C2604439}" type="presParOf" srcId="{FB860E93-DAC3-47F6-AA5F-BA14E9AA7CCE}" destId="{2CA07752-8C6A-4B4E-A719-682EE3FB326E}" srcOrd="5" destOrd="0" presId="urn:microsoft.com/office/officeart/2005/8/layout/vList5"/>
    <dgm:cxn modelId="{2DCF719A-0FFC-4E33-8261-5739B917D5FC}" type="presParOf" srcId="{FB860E93-DAC3-47F6-AA5F-BA14E9AA7CCE}" destId="{CB4EF8B2-54CB-4CC5-A9E1-E067A1E1705A}" srcOrd="6" destOrd="0" presId="urn:microsoft.com/office/officeart/2005/8/layout/vList5"/>
    <dgm:cxn modelId="{4B98EE39-B4F4-4316-9BD8-668B689F1B6B}" type="presParOf" srcId="{CB4EF8B2-54CB-4CC5-A9E1-E067A1E1705A}" destId="{3C5A980A-23EF-442D-983B-B4B9E6772371}" srcOrd="0" destOrd="0" presId="urn:microsoft.com/office/officeart/2005/8/layout/vList5"/>
    <dgm:cxn modelId="{77774CAC-C3AB-441F-84B1-28C2B67F3EDA}" type="presParOf" srcId="{FB860E93-DAC3-47F6-AA5F-BA14E9AA7CCE}" destId="{FF5F3F77-153E-4794-B21C-1D1EE778A0FE}" srcOrd="7" destOrd="0" presId="urn:microsoft.com/office/officeart/2005/8/layout/vList5"/>
    <dgm:cxn modelId="{7B8967C5-6275-48F8-AB6D-FCEBB8C34920}" type="presParOf" srcId="{FB860E93-DAC3-47F6-AA5F-BA14E9AA7CCE}" destId="{7684326D-AB25-4D6A-8B30-354C913071EB}" srcOrd="8" destOrd="0" presId="urn:microsoft.com/office/officeart/2005/8/layout/vList5"/>
    <dgm:cxn modelId="{A3FFC33F-7E60-431C-B25C-B8CE12BE5F3A}" type="presParOf" srcId="{7684326D-AB25-4D6A-8B30-354C913071EB}" destId="{4FE6933D-2C33-455F-8846-A91F51476DB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C0C75-07F9-496E-933D-51360E1132A8}">
      <dsp:nvSpPr>
        <dsp:cNvPr id="0" name=""/>
        <dsp:cNvSpPr/>
      </dsp:nvSpPr>
      <dsp:spPr>
        <a:xfrm>
          <a:off x="0"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Vegtrafikkloven</a:t>
          </a:r>
          <a:endParaRPr lang="en-US" sz="1300" kern="1200"/>
        </a:p>
      </dsp:txBody>
      <dsp:txXfrm>
        <a:off x="0" y="507999"/>
        <a:ext cx="1928812" cy="1157287"/>
      </dsp:txXfrm>
    </dsp:sp>
    <dsp:sp modelId="{46259F87-BE88-4C65-A968-478E68080FD8}">
      <dsp:nvSpPr>
        <dsp:cNvPr id="0" name=""/>
        <dsp:cNvSpPr/>
      </dsp:nvSpPr>
      <dsp:spPr>
        <a:xfrm>
          <a:off x="2121693"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Trafikkreglene</a:t>
          </a:r>
          <a:endParaRPr lang="en-US" sz="1300" kern="1200"/>
        </a:p>
      </dsp:txBody>
      <dsp:txXfrm>
        <a:off x="2121693" y="507999"/>
        <a:ext cx="1928812" cy="1157287"/>
      </dsp:txXfrm>
    </dsp:sp>
    <dsp:sp modelId="{A94CC7FB-8A0F-448C-95CB-0CC53B05CD13}">
      <dsp:nvSpPr>
        <dsp:cNvPr id="0" name=""/>
        <dsp:cNvSpPr/>
      </dsp:nvSpPr>
      <dsp:spPr>
        <a:xfrm>
          <a:off x="4243387" y="507999"/>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Skiltforskriften</a:t>
          </a:r>
          <a:endParaRPr lang="en-US" sz="1300" kern="1200"/>
        </a:p>
      </dsp:txBody>
      <dsp:txXfrm>
        <a:off x="4243387" y="507999"/>
        <a:ext cx="1928812" cy="1157287"/>
      </dsp:txXfrm>
    </dsp:sp>
    <dsp:sp modelId="{D6B14847-CC73-493E-97A0-C4ACD1F973BB}">
      <dsp:nvSpPr>
        <dsp:cNvPr id="0" name=""/>
        <dsp:cNvSpPr/>
      </dsp:nvSpPr>
      <dsp:spPr>
        <a:xfrm>
          <a:off x="0"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Veglova</a:t>
          </a:r>
          <a:endParaRPr lang="en-US" sz="1300" kern="1200"/>
        </a:p>
      </dsp:txBody>
      <dsp:txXfrm>
        <a:off x="0" y="1858168"/>
        <a:ext cx="1928812" cy="1157287"/>
      </dsp:txXfrm>
    </dsp:sp>
    <dsp:sp modelId="{28D613E0-2870-407E-BCE2-2ABEA3BD7FEC}">
      <dsp:nvSpPr>
        <dsp:cNvPr id="0" name=""/>
        <dsp:cNvSpPr/>
      </dsp:nvSpPr>
      <dsp:spPr>
        <a:xfrm>
          <a:off x="2121693"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Arbeidsmiljøloven</a:t>
          </a:r>
          <a:endParaRPr lang="en-US" sz="1300" kern="1200"/>
        </a:p>
      </dsp:txBody>
      <dsp:txXfrm>
        <a:off x="2121693" y="1858168"/>
        <a:ext cx="1928812" cy="1157287"/>
      </dsp:txXfrm>
    </dsp:sp>
    <dsp:sp modelId="{78AE2C52-7F4E-41B1-B3D6-32C5B0AC2FEE}">
      <dsp:nvSpPr>
        <dsp:cNvPr id="0" name=""/>
        <dsp:cNvSpPr/>
      </dsp:nvSpPr>
      <dsp:spPr>
        <a:xfrm>
          <a:off x="4243387" y="1858168"/>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Internkontrollforskriften</a:t>
          </a:r>
          <a:endParaRPr lang="en-US" sz="1300" kern="1200"/>
        </a:p>
      </dsp:txBody>
      <dsp:txXfrm>
        <a:off x="4243387" y="1858168"/>
        <a:ext cx="1928812" cy="1157287"/>
      </dsp:txXfrm>
    </dsp:sp>
    <dsp:sp modelId="{A5A858CF-35E1-4620-AC9F-259D89F245DD}">
      <dsp:nvSpPr>
        <dsp:cNvPr id="0" name=""/>
        <dsp:cNvSpPr/>
      </dsp:nvSpPr>
      <dsp:spPr>
        <a:xfrm>
          <a:off x="1060846"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Byggherreforskriften m.m</a:t>
          </a:r>
          <a:endParaRPr lang="en-US" sz="1300" kern="1200"/>
        </a:p>
      </dsp:txBody>
      <dsp:txXfrm>
        <a:off x="1060846" y="3208337"/>
        <a:ext cx="1928812" cy="1157287"/>
      </dsp:txXfrm>
    </dsp:sp>
    <dsp:sp modelId="{5DA0B305-B271-470F-8401-88FCA5214E8F}">
      <dsp:nvSpPr>
        <dsp:cNvPr id="0" name=""/>
        <dsp:cNvSpPr/>
      </dsp:nvSpPr>
      <dsp:spPr>
        <a:xfrm>
          <a:off x="3182540" y="3208337"/>
          <a:ext cx="1928812" cy="11572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b-NO" sz="1300" kern="1200"/>
            <a:t>Vegnormaler, veiledninger,retningslinjer</a:t>
          </a:r>
          <a:endParaRPr lang="en-US" sz="1300" kern="1200"/>
        </a:p>
      </dsp:txBody>
      <dsp:txXfrm>
        <a:off x="3182540" y="3208337"/>
        <a:ext cx="1928812" cy="1157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80F51-F80D-4A26-8EE1-66389D191954}">
      <dsp:nvSpPr>
        <dsp:cNvPr id="0" name=""/>
        <dsp:cNvSpPr/>
      </dsp:nvSpPr>
      <dsp:spPr>
        <a:xfrm>
          <a:off x="33157" y="532"/>
          <a:ext cx="3302109" cy="19812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Hensikten med kontroll av arbeidsvarsling er å kvalitetssikre både den utførende og skiltmyndighetens arbeid. </a:t>
          </a:r>
          <a:endParaRPr lang="en-US" sz="1800" kern="1200"/>
        </a:p>
      </dsp:txBody>
      <dsp:txXfrm>
        <a:off x="33157" y="532"/>
        <a:ext cx="3302109" cy="1981265"/>
      </dsp:txXfrm>
    </dsp:sp>
    <dsp:sp modelId="{23EA402F-5BAC-4A25-98D8-D74E6E69DBBB}">
      <dsp:nvSpPr>
        <dsp:cNvPr id="0" name=""/>
        <dsp:cNvSpPr/>
      </dsp:nvSpPr>
      <dsp:spPr>
        <a:xfrm>
          <a:off x="3665477" y="532"/>
          <a:ext cx="3302109" cy="19812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b-NO" sz="1800" b="1" kern="1200"/>
            <a:t>Hjemmel (N301)</a:t>
          </a:r>
          <a:endParaRPr lang="en-US" sz="1800" kern="1200"/>
        </a:p>
        <a:p>
          <a:pPr marL="114300" lvl="1" indent="-114300" algn="l" defTabSz="622300">
            <a:lnSpc>
              <a:spcPct val="90000"/>
            </a:lnSpc>
            <a:spcBef>
              <a:spcPct val="0"/>
            </a:spcBef>
            <a:spcAft>
              <a:spcPct val="15000"/>
            </a:spcAft>
            <a:buChar char="•"/>
          </a:pPr>
          <a:r>
            <a:rPr lang="nb-NO" sz="1400" kern="1200"/>
            <a:t>Skiltmyndigheten kan gjennomføre kontroller med at virksomhetene følger arbeidsvarslingsplanene med hjemmel i skiltforskriften kapittel 14. </a:t>
          </a:r>
          <a:endParaRPr lang="en-US" sz="1400" kern="1200"/>
        </a:p>
        <a:p>
          <a:pPr marL="114300" lvl="1" indent="-114300" algn="l" defTabSz="622300">
            <a:lnSpc>
              <a:spcPct val="90000"/>
            </a:lnSpc>
            <a:spcBef>
              <a:spcPct val="0"/>
            </a:spcBef>
            <a:spcAft>
              <a:spcPct val="15000"/>
            </a:spcAft>
            <a:buChar char="•"/>
          </a:pPr>
          <a:r>
            <a:rPr lang="nb-NO" sz="1400" kern="1200"/>
            <a:t>I tillegg kan politi eller arbeidstilsyn gjennomføre kontroller med hjemmel i andre lovbestemmelser.</a:t>
          </a:r>
          <a:endParaRPr lang="en-US" sz="1400" kern="1200"/>
        </a:p>
      </dsp:txBody>
      <dsp:txXfrm>
        <a:off x="3665477" y="532"/>
        <a:ext cx="3302109" cy="1981265"/>
      </dsp:txXfrm>
    </dsp:sp>
    <dsp:sp modelId="{87B8EDCA-1C83-48D6-87F5-342CBF7E7635}">
      <dsp:nvSpPr>
        <dsp:cNvPr id="0" name=""/>
        <dsp:cNvSpPr/>
      </dsp:nvSpPr>
      <dsp:spPr>
        <a:xfrm>
          <a:off x="1849317" y="2312008"/>
          <a:ext cx="3302109" cy="198126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b-NO" sz="1800" b="1" kern="1200"/>
            <a:t>Krav til kontrollør</a:t>
          </a:r>
          <a:endParaRPr lang="en-US" sz="1800" kern="1200"/>
        </a:p>
        <a:p>
          <a:pPr marL="114300" lvl="1" indent="-114300" algn="l" defTabSz="622300">
            <a:lnSpc>
              <a:spcPct val="90000"/>
            </a:lnSpc>
            <a:spcBef>
              <a:spcPct val="0"/>
            </a:spcBef>
            <a:spcAft>
              <a:spcPct val="15000"/>
            </a:spcAft>
            <a:buChar char="•"/>
          </a:pPr>
          <a:r>
            <a:rPr lang="nb-NO" sz="1400" kern="1200"/>
            <a:t>Bestått og godkjent 4A-kurs eller tilsvarende</a:t>
          </a:r>
          <a:endParaRPr lang="en-US" sz="1400" kern="1200"/>
        </a:p>
        <a:p>
          <a:pPr marL="114300" lvl="1" indent="-114300" algn="l" defTabSz="622300">
            <a:lnSpc>
              <a:spcPct val="90000"/>
            </a:lnSpc>
            <a:spcBef>
              <a:spcPct val="0"/>
            </a:spcBef>
            <a:spcAft>
              <a:spcPct val="15000"/>
            </a:spcAft>
            <a:buChar char="•"/>
          </a:pPr>
          <a:r>
            <a:rPr lang="nb-NO" sz="1400" kern="1200" dirty="0"/>
            <a:t>Skriftlig delegert skiltmyndighet </a:t>
          </a:r>
          <a:endParaRPr lang="en-US" sz="1400" kern="1200" dirty="0"/>
        </a:p>
      </dsp:txBody>
      <dsp:txXfrm>
        <a:off x="1849317" y="2312008"/>
        <a:ext cx="3302109" cy="1981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677DA-659E-457F-B0CD-AB04217E5D1C}">
      <dsp:nvSpPr>
        <dsp:cNvPr id="0" name=""/>
        <dsp:cNvSpPr/>
      </dsp:nvSpPr>
      <dsp:spPr>
        <a:xfrm>
          <a:off x="3364992" y="191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b-NO" sz="1600" kern="1200"/>
            <a:t>Hvilken plan benytter entreprenøren?</a:t>
          </a:r>
          <a:endParaRPr lang="en-US" sz="1600" kern="1200"/>
        </a:p>
      </dsp:txBody>
      <dsp:txXfrm>
        <a:off x="3405805" y="42725"/>
        <a:ext cx="3703990" cy="754434"/>
      </dsp:txXfrm>
    </dsp:sp>
    <dsp:sp modelId="{737A2134-3BF6-430D-858E-E6B1E266C6D7}">
      <dsp:nvSpPr>
        <dsp:cNvPr id="0" name=""/>
        <dsp:cNvSpPr/>
      </dsp:nvSpPr>
      <dsp:spPr>
        <a:xfrm>
          <a:off x="3364992" y="87977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b-NO" sz="1600" kern="1200"/>
            <a:t>Er planen relevant for arbeidene som utføres? OG: er planen gyldig for arbeidet som utføres?</a:t>
          </a:r>
          <a:endParaRPr lang="en-US" sz="1600" kern="1200"/>
        </a:p>
      </dsp:txBody>
      <dsp:txXfrm>
        <a:off x="3405805" y="920588"/>
        <a:ext cx="3703990" cy="754434"/>
      </dsp:txXfrm>
    </dsp:sp>
    <dsp:sp modelId="{3BAE6A90-626F-48EC-BE06-8033F85DB236}">
      <dsp:nvSpPr>
        <dsp:cNvPr id="0" name=""/>
        <dsp:cNvSpPr/>
      </dsp:nvSpPr>
      <dsp:spPr>
        <a:xfrm>
          <a:off x="3364992" y="1757638"/>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b-NO" sz="1600" kern="1200"/>
            <a:t>Fungerer arbeidsvarslingsløsningen på arbeidsstedet?</a:t>
          </a:r>
          <a:endParaRPr lang="en-US" sz="1600" kern="1200"/>
        </a:p>
      </dsp:txBody>
      <dsp:txXfrm>
        <a:off x="3405805" y="1798451"/>
        <a:ext cx="3703990" cy="754434"/>
      </dsp:txXfrm>
    </dsp:sp>
    <dsp:sp modelId="{3C5A980A-23EF-442D-983B-B4B9E6772371}">
      <dsp:nvSpPr>
        <dsp:cNvPr id="0" name=""/>
        <dsp:cNvSpPr/>
      </dsp:nvSpPr>
      <dsp:spPr>
        <a:xfrm>
          <a:off x="3364992" y="263550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b-NO" sz="1600" kern="1200"/>
            <a:t>Er loggboken tilgjengelig og fylt ut?</a:t>
          </a:r>
          <a:endParaRPr lang="en-US" sz="1600" kern="1200"/>
        </a:p>
      </dsp:txBody>
      <dsp:txXfrm>
        <a:off x="3405805" y="2676315"/>
        <a:ext cx="3703990" cy="754434"/>
      </dsp:txXfrm>
    </dsp:sp>
    <dsp:sp modelId="{4FE6933D-2C33-455F-8846-A91F51476DBA}">
      <dsp:nvSpPr>
        <dsp:cNvPr id="0" name=""/>
        <dsp:cNvSpPr/>
      </dsp:nvSpPr>
      <dsp:spPr>
        <a:xfrm>
          <a:off x="3364992" y="351336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nb-NO" sz="1600" kern="1200"/>
            <a:t>Er stedsansvarlig på stedet?</a:t>
          </a:r>
          <a:endParaRPr lang="en-US" sz="1600" kern="1200"/>
        </a:p>
      </dsp:txBody>
      <dsp:txXfrm>
        <a:off x="3405805" y="3554178"/>
        <a:ext cx="3703990" cy="7544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F64BE0-3AC4-EDEC-B4F2-0A2CF23E003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DDE6289-A66F-6B36-4015-2F8184580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60EE67A0-7517-8E2D-3487-F26A1B06D57F}"/>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5" name="Plassholder for bunntekst 4">
            <a:extLst>
              <a:ext uri="{FF2B5EF4-FFF2-40B4-BE49-F238E27FC236}">
                <a16:creationId xmlns:a16="http://schemas.microsoft.com/office/drawing/2014/main" id="{9486A3A2-784A-E111-3DA2-20D79F536C9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C3A7A7-88E0-77CA-DB33-19B0C01995ED}"/>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189846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C3F0B6-5947-26B4-2574-7F6175F06AD4}"/>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3E52367-ACB8-B715-7B2B-9E8ADC4D27A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97CE9B8-FDD5-A3E4-ADC1-0C2807BDE5A2}"/>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5" name="Plassholder for bunntekst 4">
            <a:extLst>
              <a:ext uri="{FF2B5EF4-FFF2-40B4-BE49-F238E27FC236}">
                <a16:creationId xmlns:a16="http://schemas.microsoft.com/office/drawing/2014/main" id="{7905FBF8-1D92-6C43-036F-C8BBF089900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F48BA76-F1C3-B44E-F98D-22E631BFCBF9}"/>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338770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D4E15B5-B3B0-4FCA-85C6-FE03BBD4ED2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AC50E9E-D8AD-8B36-EE2D-D64B6214A3C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CC47D0-590E-0FE0-4316-EF48B416E29A}"/>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5" name="Plassholder for bunntekst 4">
            <a:extLst>
              <a:ext uri="{FF2B5EF4-FFF2-40B4-BE49-F238E27FC236}">
                <a16:creationId xmlns:a16="http://schemas.microsoft.com/office/drawing/2014/main" id="{ACB131DE-5B10-472F-8AB4-D8347ADA612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276D8BF-49A9-1B6D-6831-AE6C66FA5B8B}"/>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238198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7"/>
          <p:cNvSpPr>
            <a:spLocks noGrp="1"/>
          </p:cNvSpPr>
          <p:nvPr>
            <p:ph type="body" sz="quarter" idx="13"/>
          </p:nvPr>
        </p:nvSpPr>
        <p:spPr>
          <a:xfrm>
            <a:off x="1700374" y="699473"/>
            <a:ext cx="7590375" cy="354711"/>
          </a:xfrm>
        </p:spPr>
        <p:txBody>
          <a:bodyPr>
            <a:normAutofit/>
          </a:bodyPr>
          <a:lstStyle>
            <a:lvl1pPr marL="0" indent="0">
              <a:buNone/>
              <a:defRPr sz="2000">
                <a:solidFill>
                  <a:srgbClr val="ED9300"/>
                </a:solidFill>
              </a:defRPr>
            </a:lvl1pPr>
          </a:lstStyle>
          <a:p>
            <a:pPr lvl="0"/>
            <a:r>
              <a:rPr lang="nb-NO"/>
              <a:t>Klikk for å redigere tekststiler i malen</a:t>
            </a:r>
          </a:p>
        </p:txBody>
      </p:sp>
      <p:sp>
        <p:nvSpPr>
          <p:cNvPr id="12" name="Plassholder for lysbildenummer 5"/>
          <p:cNvSpPr>
            <a:spLocks noGrp="1"/>
          </p:cNvSpPr>
          <p:nvPr>
            <p:ph type="sldNum" sz="quarter" idx="4"/>
          </p:nvPr>
        </p:nvSpPr>
        <p:spPr>
          <a:xfrm>
            <a:off x="11294078" y="6160824"/>
            <a:ext cx="346297" cy="151892"/>
          </a:xfrm>
          <a:prstGeom prst="rect">
            <a:avLst/>
          </a:prstGeom>
        </p:spPr>
        <p:txBody>
          <a:bodyPr vert="horz" lIns="0" tIns="0" rIns="0" bIns="0" rtlCol="0" anchor="t"/>
          <a:lstStyle>
            <a:lvl1pPr algn="r">
              <a:defRPr sz="1200">
                <a:solidFill>
                  <a:schemeClr val="tx1"/>
                </a:solidFill>
              </a:defRPr>
            </a:lvl1pPr>
          </a:lstStyle>
          <a:p>
            <a:fld id="{DDE8D9C2-5F05-44EF-B7C1-1B71CE36FE82}" type="slidenum">
              <a:rPr lang="nb-NO" smtClean="0"/>
              <a:t>‹#›</a:t>
            </a:fld>
            <a:endParaRPr lang="nb-NO"/>
          </a:p>
        </p:txBody>
      </p:sp>
      <p:sp>
        <p:nvSpPr>
          <p:cNvPr id="9" name="Plassholder for dato 3"/>
          <p:cNvSpPr>
            <a:spLocks noGrp="1"/>
          </p:cNvSpPr>
          <p:nvPr>
            <p:ph type="dt" sz="half" idx="2"/>
          </p:nvPr>
        </p:nvSpPr>
        <p:spPr>
          <a:xfrm>
            <a:off x="345268" y="6385408"/>
            <a:ext cx="1367763" cy="172125"/>
          </a:xfrm>
          <a:prstGeom prst="rect">
            <a:avLst/>
          </a:prstGeom>
        </p:spPr>
        <p:txBody>
          <a:bodyPr vert="horz" lIns="0" tIns="0" rIns="0" bIns="0" rtlCol="0" anchor="ctr"/>
          <a:lstStyle>
            <a:lvl1pPr algn="ctr">
              <a:defRPr sz="900" b="0" spc="80" baseline="0">
                <a:solidFill>
                  <a:schemeClr val="bg1"/>
                </a:solidFill>
              </a:defRPr>
            </a:lvl1pPr>
          </a:lstStyle>
          <a:p>
            <a:fld id="{B675E5BB-7801-4862-ADAD-83C7B47F8705}" type="datetime1">
              <a:rPr lang="nb-NO" smtClean="0"/>
              <a:t>07.05.2024</a:t>
            </a:fld>
            <a:endParaRPr lang="nb-NO"/>
          </a:p>
        </p:txBody>
      </p:sp>
      <p:sp>
        <p:nvSpPr>
          <p:cNvPr id="10" name="Plassholder for bunntekst 4"/>
          <p:cNvSpPr>
            <a:spLocks noGrp="1"/>
          </p:cNvSpPr>
          <p:nvPr>
            <p:ph type="ftr" sz="quarter" idx="3"/>
          </p:nvPr>
        </p:nvSpPr>
        <p:spPr>
          <a:xfrm>
            <a:off x="2102829" y="6374165"/>
            <a:ext cx="9663117" cy="172165"/>
          </a:xfrm>
          <a:prstGeom prst="rect">
            <a:avLst/>
          </a:prstGeom>
        </p:spPr>
        <p:txBody>
          <a:bodyPr vert="horz" lIns="0" tIns="0" rIns="0" bIns="0" rtlCol="0" anchor="t"/>
          <a:lstStyle>
            <a:lvl1pPr algn="r">
              <a:defRPr sz="1200" b="0">
                <a:solidFill>
                  <a:schemeClr val="tx1"/>
                </a:solidFill>
              </a:defRPr>
            </a:lvl1pPr>
          </a:lstStyle>
          <a:p>
            <a:r>
              <a:rPr lang="nb-NO"/>
              <a:t>Hilde Mari Hvidsten</a:t>
            </a:r>
          </a:p>
        </p:txBody>
      </p:sp>
    </p:spTree>
    <p:extLst>
      <p:ext uri="{BB962C8B-B14F-4D97-AF65-F5344CB8AC3E}">
        <p14:creationId xmlns:p14="http://schemas.microsoft.com/office/powerpoint/2010/main" val="3364764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7F551F-CEA3-67F9-7624-A532C6D0651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733E04F4-B629-8DD8-94A8-9AB1E5EE9DB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88D34AF-1219-775C-B111-66682AF06961}"/>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5" name="Plassholder for bunntekst 4">
            <a:extLst>
              <a:ext uri="{FF2B5EF4-FFF2-40B4-BE49-F238E27FC236}">
                <a16:creationId xmlns:a16="http://schemas.microsoft.com/office/drawing/2014/main" id="{AD2F004C-FADB-38BB-61DC-5AE37D8FF35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8B3283-4678-E908-66ED-EAA1A7EF104D}"/>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21970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1C333E-0D51-59FE-9CB7-8A683721FD5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1946D51A-E69A-1C66-6D50-F5BAA2F39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F98CC5D-B44F-969A-7A47-93B67127B566}"/>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5" name="Plassholder for bunntekst 4">
            <a:extLst>
              <a:ext uri="{FF2B5EF4-FFF2-40B4-BE49-F238E27FC236}">
                <a16:creationId xmlns:a16="http://schemas.microsoft.com/office/drawing/2014/main" id="{86159C5E-938B-D76F-B083-DCE3990765A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91B861-9465-D60F-5C3F-8E043DA59462}"/>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69216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00E558-E8D2-FA35-B3C5-6BD1364D00B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B2DF5EA-0008-7963-C204-91C50E07488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D39D8AF-5BA2-3E36-D6F9-E38D1EA7951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5F8E1373-C16B-99E6-3FBD-C213CD32014B}"/>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6" name="Plassholder for bunntekst 5">
            <a:extLst>
              <a:ext uri="{FF2B5EF4-FFF2-40B4-BE49-F238E27FC236}">
                <a16:creationId xmlns:a16="http://schemas.microsoft.com/office/drawing/2014/main" id="{0DA8B4E0-ACE9-CE42-3187-8B0D810CB60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F5D47F5-F11A-49A2-BD20-135F8505C9AE}"/>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162967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691301-47AE-F974-CA97-23D2504A1E9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83209B3-B079-CD72-AEFD-05D7A64F2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87E7E93-A5CA-443C-4204-91CA1523AC1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5CCB790-4932-8679-8A50-F32312D4E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FD67BC9A-FEB4-AB21-3A56-B67E9674FAD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4BD0B69-9DBB-A465-682D-049B9FCEBB21}"/>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8" name="Plassholder for bunntekst 7">
            <a:extLst>
              <a:ext uri="{FF2B5EF4-FFF2-40B4-BE49-F238E27FC236}">
                <a16:creationId xmlns:a16="http://schemas.microsoft.com/office/drawing/2014/main" id="{D6412D53-EF97-2B1F-E396-4A4C7BF5300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1328701-C00A-7381-3870-634D8C2F5C1E}"/>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19874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B3373E-3851-B175-3580-D6F7E94C105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6157BD9-B62A-0D79-831D-3B23E8B2C6CD}"/>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4" name="Plassholder for bunntekst 3">
            <a:extLst>
              <a:ext uri="{FF2B5EF4-FFF2-40B4-BE49-F238E27FC236}">
                <a16:creationId xmlns:a16="http://schemas.microsoft.com/office/drawing/2014/main" id="{64C2D0C2-44AD-8205-9D79-1195E174791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DA4A50C7-9FDA-86F3-0B95-1B9664DA76EC}"/>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83842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C04EA5B-4847-2EBB-4399-B77998C74F63}"/>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3" name="Plassholder for bunntekst 2">
            <a:extLst>
              <a:ext uri="{FF2B5EF4-FFF2-40B4-BE49-F238E27FC236}">
                <a16:creationId xmlns:a16="http://schemas.microsoft.com/office/drawing/2014/main" id="{8AED29F2-BF69-340D-3ECF-234C568CC42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58475E2-894D-5C79-99B4-763DD3206A33}"/>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30422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CD84D3-9A80-32D3-1641-CCEC2C3058B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7EA7AD8-F4E0-73B7-11DC-06406C7252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6DBD824F-DECD-5173-53A7-7D643C2C2E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CAE911F-39BD-AEB0-7D23-B41F35114FAE}"/>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6" name="Plassholder for bunntekst 5">
            <a:extLst>
              <a:ext uri="{FF2B5EF4-FFF2-40B4-BE49-F238E27FC236}">
                <a16:creationId xmlns:a16="http://schemas.microsoft.com/office/drawing/2014/main" id="{F89F9BFD-F601-4107-B3DA-A3D05DF596A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752EB54-688D-6519-7A26-D0BAA960131F}"/>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139690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5D36F3-C899-EAE0-EA02-2B49F88F1E3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B66385A-67C0-DCB6-66CC-0F825BF0F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785CC5E-D549-CE5E-9FE3-B6367D759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FE3CD91-46AA-6647-483C-3E92506AD708}"/>
              </a:ext>
            </a:extLst>
          </p:cNvPr>
          <p:cNvSpPr>
            <a:spLocks noGrp="1"/>
          </p:cNvSpPr>
          <p:nvPr>
            <p:ph type="dt" sz="half" idx="10"/>
          </p:nvPr>
        </p:nvSpPr>
        <p:spPr/>
        <p:txBody>
          <a:bodyPr/>
          <a:lstStyle/>
          <a:p>
            <a:fld id="{0D696341-7779-4E1F-9354-229E66CC905C}" type="datetimeFigureOut">
              <a:rPr lang="nb-NO" smtClean="0"/>
              <a:t>07.05.2024</a:t>
            </a:fld>
            <a:endParaRPr lang="nb-NO"/>
          </a:p>
        </p:txBody>
      </p:sp>
      <p:sp>
        <p:nvSpPr>
          <p:cNvPr id="6" name="Plassholder for bunntekst 5">
            <a:extLst>
              <a:ext uri="{FF2B5EF4-FFF2-40B4-BE49-F238E27FC236}">
                <a16:creationId xmlns:a16="http://schemas.microsoft.com/office/drawing/2014/main" id="{03D39171-4963-9747-5742-D5C18EE6452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D6BE694-CF59-8DBC-DA62-CA0840EBB0B4}"/>
              </a:ext>
            </a:extLst>
          </p:cNvPr>
          <p:cNvSpPr>
            <a:spLocks noGrp="1"/>
          </p:cNvSpPr>
          <p:nvPr>
            <p:ph type="sldNum" sz="quarter" idx="12"/>
          </p:nvPr>
        </p:nvSpPr>
        <p:spPr/>
        <p:txBody>
          <a:bodyPr/>
          <a:lstStyle/>
          <a:p>
            <a:fld id="{558D26E9-B771-4DAC-B9A3-3F1B203527C5}" type="slidenum">
              <a:rPr lang="nb-NO" smtClean="0"/>
              <a:t>‹#›</a:t>
            </a:fld>
            <a:endParaRPr lang="nb-NO"/>
          </a:p>
        </p:txBody>
      </p:sp>
    </p:spTree>
    <p:extLst>
      <p:ext uri="{BB962C8B-B14F-4D97-AF65-F5344CB8AC3E}">
        <p14:creationId xmlns:p14="http://schemas.microsoft.com/office/powerpoint/2010/main" val="92080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0D94950-AA5E-CB93-3770-5B5E414BB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9F3F125-8B0B-5483-F178-E9BFA0D37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EDC4BA6-D9B4-0B54-FD94-9BDBB2D90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96341-7779-4E1F-9354-229E66CC905C}" type="datetimeFigureOut">
              <a:rPr lang="nb-NO" smtClean="0"/>
              <a:t>07.05.2024</a:t>
            </a:fld>
            <a:endParaRPr lang="nb-NO"/>
          </a:p>
        </p:txBody>
      </p:sp>
      <p:sp>
        <p:nvSpPr>
          <p:cNvPr id="5" name="Plassholder for bunntekst 4">
            <a:extLst>
              <a:ext uri="{FF2B5EF4-FFF2-40B4-BE49-F238E27FC236}">
                <a16:creationId xmlns:a16="http://schemas.microsoft.com/office/drawing/2014/main" id="{6FC4817A-7971-4077-33C2-76DFA145BD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8D58AC8-6D89-EE2A-DF95-C06A65AAB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D26E9-B771-4DAC-B9A3-3F1B203527C5}" type="slidenum">
              <a:rPr lang="nb-NO" smtClean="0"/>
              <a:t>‹#›</a:t>
            </a:fld>
            <a:endParaRPr lang="nb-NO"/>
          </a:p>
        </p:txBody>
      </p:sp>
    </p:spTree>
    <p:extLst>
      <p:ext uri="{BB962C8B-B14F-4D97-AF65-F5344CB8AC3E}">
        <p14:creationId xmlns:p14="http://schemas.microsoft.com/office/powerpoint/2010/main" val="328151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2FD17BA-7256-865D-2322-DF426F6BE238}"/>
              </a:ext>
            </a:extLst>
          </p:cNvPr>
          <p:cNvSpPr>
            <a:spLocks noGrp="1"/>
          </p:cNvSpPr>
          <p:nvPr>
            <p:ph type="ctrTitle"/>
          </p:nvPr>
        </p:nvSpPr>
        <p:spPr>
          <a:xfrm>
            <a:off x="823442" y="921715"/>
            <a:ext cx="5163022" cy="2635993"/>
          </a:xfrm>
        </p:spPr>
        <p:txBody>
          <a:bodyPr anchor="b">
            <a:normAutofit/>
          </a:bodyPr>
          <a:lstStyle/>
          <a:p>
            <a:pPr algn="l"/>
            <a:r>
              <a:rPr lang="nb-NO" sz="4800"/>
              <a:t>Arbeidsvarsling</a:t>
            </a:r>
            <a:br>
              <a:rPr lang="nb-NO" sz="4800"/>
            </a:br>
            <a:br>
              <a:rPr lang="nb-NO" sz="4800"/>
            </a:br>
            <a:endParaRPr lang="nb-NO" sz="4800"/>
          </a:p>
        </p:txBody>
      </p:sp>
      <p:sp>
        <p:nvSpPr>
          <p:cNvPr id="23" name="Rectangle 22">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Undertittel 2">
            <a:extLst>
              <a:ext uri="{FF2B5EF4-FFF2-40B4-BE49-F238E27FC236}">
                <a16:creationId xmlns:a16="http://schemas.microsoft.com/office/drawing/2014/main" id="{160266BE-AA52-EB8C-0296-5EC2C3457D53}"/>
              </a:ext>
            </a:extLst>
          </p:cNvPr>
          <p:cNvSpPr>
            <a:spLocks noGrp="1"/>
          </p:cNvSpPr>
          <p:nvPr>
            <p:ph type="subTitle" idx="1"/>
          </p:nvPr>
        </p:nvSpPr>
        <p:spPr>
          <a:xfrm>
            <a:off x="823442" y="4541263"/>
            <a:ext cx="4662957" cy="1395022"/>
          </a:xfrm>
        </p:spPr>
        <p:txBody>
          <a:bodyPr anchor="t">
            <a:normAutofit/>
          </a:bodyPr>
          <a:lstStyle/>
          <a:p>
            <a:pPr algn="l"/>
            <a:r>
              <a:rPr lang="nb-NO" dirty="0">
                <a:solidFill>
                  <a:srgbClr val="FFFFFF"/>
                </a:solidFill>
              </a:rPr>
              <a:t>Statens vegvesen v/Linda Margareth Nilsen Sandvik </a:t>
            </a:r>
          </a:p>
          <a:p>
            <a:pPr algn="l"/>
            <a:r>
              <a:rPr lang="nb-NO" dirty="0">
                <a:solidFill>
                  <a:srgbClr val="FFFFFF"/>
                </a:solidFill>
              </a:rPr>
              <a:t>og Kurt Torvanger</a:t>
            </a:r>
          </a:p>
        </p:txBody>
      </p:sp>
      <p:pic>
        <p:nvPicPr>
          <p:cNvPr id="5" name="Bilde 4" descr="Et bilde som inneholder Trafikkskilt, skilt&#10;&#10;Automatisk generert beskrivelse">
            <a:extLst>
              <a:ext uri="{FF2B5EF4-FFF2-40B4-BE49-F238E27FC236}">
                <a16:creationId xmlns:a16="http://schemas.microsoft.com/office/drawing/2014/main" id="{FAD4B124-3EEF-327F-F167-FD2FD4C5DFAC}"/>
              </a:ext>
            </a:extLst>
          </p:cNvPr>
          <p:cNvPicPr>
            <a:picLocks noChangeAspect="1"/>
          </p:cNvPicPr>
          <p:nvPr/>
        </p:nvPicPr>
        <p:blipFill>
          <a:blip r:embed="rId2"/>
          <a:stretch>
            <a:fillRect/>
          </a:stretch>
        </p:blipFill>
        <p:spPr>
          <a:xfrm>
            <a:off x="6573907" y="511175"/>
            <a:ext cx="5163022" cy="5457651"/>
          </a:xfrm>
          <a:prstGeom prst="rect">
            <a:avLst/>
          </a:prstGeom>
        </p:spPr>
      </p:pic>
      <p:sp>
        <p:nvSpPr>
          <p:cNvPr id="29" name="Rectangle 28">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56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1BE4669-632C-BA1F-C79F-DAFD3CFFF518}"/>
              </a:ext>
            </a:extLst>
          </p:cNvPr>
          <p:cNvSpPr>
            <a:spLocks noGrp="1"/>
          </p:cNvSpPr>
          <p:nvPr>
            <p:ph type="title"/>
          </p:nvPr>
        </p:nvSpPr>
        <p:spPr>
          <a:xfrm>
            <a:off x="6739128" y="638089"/>
            <a:ext cx="4818888" cy="1476801"/>
          </a:xfrm>
        </p:spPr>
        <p:txBody>
          <a:bodyPr anchor="b">
            <a:normAutofit/>
          </a:bodyPr>
          <a:lstStyle/>
          <a:p>
            <a:r>
              <a:rPr lang="nb-NO" sz="3000"/>
              <a:t>Generelle arbeidsvarslingsplan - Beredskap</a:t>
            </a:r>
          </a:p>
        </p:txBody>
      </p:sp>
      <p:pic>
        <p:nvPicPr>
          <p:cNvPr id="5" name="Bilde 4">
            <a:extLst>
              <a:ext uri="{FF2B5EF4-FFF2-40B4-BE49-F238E27FC236}">
                <a16:creationId xmlns:a16="http://schemas.microsoft.com/office/drawing/2014/main" id="{33F5289E-70DE-8746-B180-5AECC0887370}"/>
              </a:ext>
            </a:extLst>
          </p:cNvPr>
          <p:cNvPicPr>
            <a:picLocks noChangeAspect="1"/>
          </p:cNvPicPr>
          <p:nvPr/>
        </p:nvPicPr>
        <p:blipFill>
          <a:blip r:embed="rId2"/>
          <a:stretch>
            <a:fillRect/>
          </a:stretch>
        </p:blipFill>
        <p:spPr>
          <a:xfrm>
            <a:off x="630936" y="1787741"/>
            <a:ext cx="5458968" cy="3282517"/>
          </a:xfrm>
          <a:prstGeom prst="rect">
            <a:avLst/>
          </a:prstGeom>
        </p:spPr>
      </p:pic>
      <p:sp>
        <p:nvSpPr>
          <p:cNvPr id="2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25ECB78-E757-7F51-227A-70D9F9764586}"/>
              </a:ext>
            </a:extLst>
          </p:cNvPr>
          <p:cNvSpPr>
            <a:spLocks noGrp="1"/>
          </p:cNvSpPr>
          <p:nvPr>
            <p:ph idx="1"/>
          </p:nvPr>
        </p:nvSpPr>
        <p:spPr>
          <a:xfrm>
            <a:off x="6739128" y="2664886"/>
            <a:ext cx="4818888" cy="3550789"/>
          </a:xfrm>
        </p:spPr>
        <p:txBody>
          <a:bodyPr anchor="t">
            <a:normAutofit/>
          </a:bodyPr>
          <a:lstStyle/>
          <a:p>
            <a:r>
              <a:rPr lang="nb-NO" sz="2000" dirty="0">
                <a:latin typeface="cambria" panose="02040503050406030204" pitchFamily="18" charset="0"/>
              </a:rPr>
              <a:t>Beredskapsplan er en generell plan, men denne skal kun benyttes ved akutte hendelser, som ikke er planlagt. </a:t>
            </a:r>
            <a:r>
              <a:rPr lang="nb-NO" sz="2000" dirty="0" err="1">
                <a:latin typeface="cambria" panose="02040503050406030204" pitchFamily="18" charset="0"/>
              </a:rPr>
              <a:t>Fks</a:t>
            </a:r>
            <a:r>
              <a:rPr lang="nb-NO" sz="2000" dirty="0">
                <a:latin typeface="cambria" panose="02040503050406030204" pitchFamily="18" charset="0"/>
              </a:rPr>
              <a:t>. ved ras, vannlekkasjer ol. Disse skal varsles VTS samme dag som hendelsen oppstår, her skal også vegeier(Fylkeskommunen/kommunen/Statens vegvesen) varsles. </a:t>
            </a:r>
          </a:p>
          <a:p>
            <a:endParaRPr lang="nb-NO" sz="2000" dirty="0">
              <a:latin typeface="cambria" panose="02040503050406030204" pitchFamily="18" charset="0"/>
            </a:endParaRPr>
          </a:p>
          <a:p>
            <a:pPr marL="0" indent="0">
              <a:buNone/>
            </a:pPr>
            <a:r>
              <a:rPr lang="nb-NO" sz="1000" dirty="0">
                <a:latin typeface="cambria" panose="02040503050406030204" pitchFamily="18" charset="0"/>
              </a:rPr>
              <a:t>Bilde Google.</a:t>
            </a:r>
            <a:endParaRPr lang="nb-NO" sz="1000" dirty="0"/>
          </a:p>
          <a:p>
            <a:endParaRPr lang="nb-NO" sz="2000" dirty="0"/>
          </a:p>
        </p:txBody>
      </p:sp>
    </p:spTree>
    <p:extLst>
      <p:ext uri="{BB962C8B-B14F-4D97-AF65-F5344CB8AC3E}">
        <p14:creationId xmlns:p14="http://schemas.microsoft.com/office/powerpoint/2010/main" val="71585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F24139E-A60B-EC2A-CE28-4C1FD6A6986A}"/>
              </a:ext>
            </a:extLst>
          </p:cNvPr>
          <p:cNvSpPr>
            <a:spLocks noGrp="1"/>
          </p:cNvSpPr>
          <p:nvPr>
            <p:ph type="title"/>
          </p:nvPr>
        </p:nvSpPr>
        <p:spPr>
          <a:xfrm>
            <a:off x="1043631" y="873940"/>
            <a:ext cx="4928291" cy="1035781"/>
          </a:xfrm>
        </p:spPr>
        <p:txBody>
          <a:bodyPr anchor="ctr">
            <a:normAutofit/>
          </a:bodyPr>
          <a:lstStyle/>
          <a:p>
            <a:r>
              <a:rPr lang="nb-NO" sz="3600"/>
              <a:t>Spesielle planer</a:t>
            </a:r>
          </a:p>
        </p:txBody>
      </p:sp>
      <p:sp>
        <p:nvSpPr>
          <p:cNvPr id="3" name="Plassholder for innhold 2">
            <a:extLst>
              <a:ext uri="{FF2B5EF4-FFF2-40B4-BE49-F238E27FC236}">
                <a16:creationId xmlns:a16="http://schemas.microsoft.com/office/drawing/2014/main" id="{B2741BEA-CB8C-2BFC-A05F-72801FA66734}"/>
              </a:ext>
            </a:extLst>
          </p:cNvPr>
          <p:cNvSpPr>
            <a:spLocks noGrp="1"/>
          </p:cNvSpPr>
          <p:nvPr>
            <p:ph idx="1"/>
          </p:nvPr>
        </p:nvSpPr>
        <p:spPr>
          <a:xfrm>
            <a:off x="1045029" y="2524721"/>
            <a:ext cx="4991629" cy="3677123"/>
          </a:xfrm>
        </p:spPr>
        <p:txBody>
          <a:bodyPr anchor="ctr">
            <a:normAutofit/>
          </a:bodyPr>
          <a:lstStyle/>
          <a:p>
            <a:r>
              <a:rPr lang="nb-NO" sz="1800" dirty="0"/>
              <a:t>Gjelder søknader som omfatter arbeid som ikke gjentas regelmessig</a:t>
            </a:r>
          </a:p>
          <a:p>
            <a:r>
              <a:rPr lang="nb-NO" sz="1800" dirty="0"/>
              <a:t>Alt arbeid som ikke omhandler Drift og vedlikehold, og ikke er omfattet av en driftskontrakt(her er unntak av og til må en også søke spesiell plan på drift og vedlikeholdsoppgaver).</a:t>
            </a:r>
          </a:p>
          <a:p>
            <a:r>
              <a:rPr lang="nb-NO" sz="1800" dirty="0"/>
              <a:t>Planen skal inneholde bilder/skisser fra stedet det jobbes på.</a:t>
            </a:r>
          </a:p>
          <a:p>
            <a:r>
              <a:rPr lang="nb-NO" sz="1800" dirty="0"/>
              <a:t>Husk at alle tiltak som beskrives i søknaden skal med på skissene (gjelder også generelle planer).</a:t>
            </a:r>
          </a:p>
        </p:txBody>
      </p:sp>
      <p:pic>
        <p:nvPicPr>
          <p:cNvPr id="7" name="Bilde 6">
            <a:extLst>
              <a:ext uri="{FF2B5EF4-FFF2-40B4-BE49-F238E27FC236}">
                <a16:creationId xmlns:a16="http://schemas.microsoft.com/office/drawing/2014/main" id="{84ED6925-B722-7023-3393-E073EA514B51}"/>
              </a:ext>
            </a:extLst>
          </p:cNvPr>
          <p:cNvPicPr>
            <a:picLocks noChangeAspect="1"/>
          </p:cNvPicPr>
          <p:nvPr/>
        </p:nvPicPr>
        <p:blipFill rotWithShape="1">
          <a:blip r:embed="rId2"/>
          <a:srcRect t="9726" r="2" b="5432"/>
          <a:stretch/>
        </p:blipFill>
        <p:spPr>
          <a:xfrm>
            <a:off x="6788383" y="613147"/>
            <a:ext cx="4565417" cy="5593443"/>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48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8BB531-A83B-794A-A661-533332450996}"/>
              </a:ext>
            </a:extLst>
          </p:cNvPr>
          <p:cNvSpPr>
            <a:spLocks noGrp="1"/>
          </p:cNvSpPr>
          <p:nvPr>
            <p:ph type="title"/>
          </p:nvPr>
        </p:nvSpPr>
        <p:spPr>
          <a:xfrm>
            <a:off x="2558650" y="465570"/>
            <a:ext cx="6999085" cy="469132"/>
          </a:xfrm>
        </p:spPr>
        <p:txBody>
          <a:bodyPr>
            <a:noAutofit/>
          </a:bodyPr>
          <a:lstStyle/>
          <a:p>
            <a:r>
              <a:rPr lang="en-US" sz="3200" dirty="0" err="1"/>
              <a:t>Kontroll</a:t>
            </a:r>
            <a:r>
              <a:rPr lang="en-US" sz="3200" dirty="0"/>
              <a:t> av APV (Arbeidsvarsling)</a:t>
            </a:r>
            <a:br>
              <a:rPr lang="en-US" sz="3200" dirty="0"/>
            </a:br>
            <a:r>
              <a:rPr lang="en-US" sz="3200" dirty="0" err="1"/>
              <a:t>Hensikt</a:t>
            </a:r>
            <a:r>
              <a:rPr lang="en-US" sz="3200" dirty="0"/>
              <a:t>, </a:t>
            </a:r>
            <a:r>
              <a:rPr lang="en-US" sz="3200" dirty="0" err="1"/>
              <a:t>hjemmel</a:t>
            </a:r>
            <a:r>
              <a:rPr lang="en-US" sz="3200" dirty="0"/>
              <a:t> og </a:t>
            </a:r>
            <a:r>
              <a:rPr lang="en-US" sz="3200" dirty="0" err="1"/>
              <a:t>krav</a:t>
            </a:r>
            <a:endParaRPr lang="en-US" sz="3200" dirty="0"/>
          </a:p>
        </p:txBody>
      </p:sp>
      <p:sp>
        <p:nvSpPr>
          <p:cNvPr id="2" name="TekstSylinder 1">
            <a:extLst>
              <a:ext uri="{FF2B5EF4-FFF2-40B4-BE49-F238E27FC236}">
                <a16:creationId xmlns:a16="http://schemas.microsoft.com/office/drawing/2014/main" id="{8D34833E-165E-4B11-BFE8-4C83DB05A7A1}"/>
              </a:ext>
            </a:extLst>
          </p:cNvPr>
          <p:cNvSpPr txBox="1"/>
          <p:nvPr/>
        </p:nvSpPr>
        <p:spPr>
          <a:xfrm>
            <a:off x="2799281" y="699473"/>
            <a:ext cx="269977" cy="354711"/>
          </a:xfrm>
          <a:prstGeom prst="rect">
            <a:avLst/>
          </a:prstGeom>
        </p:spPr>
        <p:txBody>
          <a:bodyPr vert="horz" lIns="0" tIns="0" rIns="0" bIns="0" rtlCol="0" anchor="t">
            <a:normAutofit/>
          </a:bodyPr>
          <a:lstStyle/>
          <a:p>
            <a:pPr defTabSz="914035">
              <a:spcBef>
                <a:spcPts val="432"/>
              </a:spcBef>
              <a:buClr>
                <a:srgbClr val="ED9300"/>
              </a:buClr>
            </a:pPr>
            <a:endParaRPr lang="nb-NO" sz="2000">
              <a:solidFill>
                <a:srgbClr val="ED9300"/>
              </a:solidFill>
              <a:cs typeface="Lucida Sans Unicode"/>
            </a:endParaRPr>
          </a:p>
        </p:txBody>
      </p:sp>
      <p:sp>
        <p:nvSpPr>
          <p:cNvPr id="5" name="Plassholder for dato 4"/>
          <p:cNvSpPr>
            <a:spLocks noGrp="1"/>
          </p:cNvSpPr>
          <p:nvPr>
            <p:ph type="dt" sz="half" idx="2"/>
          </p:nvPr>
        </p:nvSpPr>
        <p:spPr>
          <a:xfrm>
            <a:off x="1782951" y="6385408"/>
            <a:ext cx="1025822" cy="172125"/>
          </a:xfrm>
        </p:spPr>
        <p:txBody>
          <a:bodyPr vert="horz" lIns="0" tIns="0" rIns="0" bIns="0" rtlCol="0" anchor="ctr">
            <a:normAutofit/>
          </a:bodyPr>
          <a:lstStyle/>
          <a:p>
            <a:pPr>
              <a:spcAft>
                <a:spcPts val="600"/>
              </a:spcAft>
              <a:defRPr/>
            </a:pPr>
            <a:fld id="{B675E5BB-7801-4862-ADAD-83C7B47F8705}" type="datetime1">
              <a:rPr kumimoji="0" lang="nb-NO" i="0" u="none" strike="noStrike" cap="none" normalizeH="0" noProof="0" smtClean="0">
                <a:ln>
                  <a:noFill/>
                </a:ln>
                <a:effectLst/>
                <a:uLnTx/>
                <a:uFillTx/>
              </a:rPr>
              <a:pPr>
                <a:spcAft>
                  <a:spcPts val="600"/>
                </a:spcAft>
                <a:defRPr/>
              </a:pPr>
              <a:t>07.05.2024</a:t>
            </a:fld>
            <a:endParaRPr kumimoji="0" lang="nb-NO" i="0" u="none" strike="noStrike" cap="none" normalizeH="0" noProof="0">
              <a:ln>
                <a:noFill/>
              </a:ln>
              <a:effectLst/>
              <a:uLnTx/>
              <a:uFillTx/>
            </a:endParaRPr>
          </a:p>
        </p:txBody>
      </p:sp>
      <p:graphicFrame>
        <p:nvGraphicFramePr>
          <p:cNvPr id="10" name="Plassholder for innhold 2">
            <a:extLst>
              <a:ext uri="{FF2B5EF4-FFF2-40B4-BE49-F238E27FC236}">
                <a16:creationId xmlns:a16="http://schemas.microsoft.com/office/drawing/2014/main" id="{3DB26C1C-5A79-E469-BC3D-5E8A1F64ED99}"/>
              </a:ext>
            </a:extLst>
          </p:cNvPr>
          <p:cNvGraphicFramePr>
            <a:graphicFrameLocks noGrp="1"/>
          </p:cNvGraphicFramePr>
          <p:nvPr>
            <p:ph idx="1"/>
          </p:nvPr>
        </p:nvGraphicFramePr>
        <p:xfrm>
          <a:off x="2677307" y="1236437"/>
          <a:ext cx="7000745" cy="4293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5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26F29E-56C1-5A0A-4CFF-3071D0C7A9AC}"/>
              </a:ext>
            </a:extLst>
          </p:cNvPr>
          <p:cNvSpPr>
            <a:spLocks noGrp="1"/>
          </p:cNvSpPr>
          <p:nvPr>
            <p:ph type="title"/>
          </p:nvPr>
        </p:nvSpPr>
        <p:spPr/>
        <p:txBody>
          <a:bodyPr/>
          <a:lstStyle/>
          <a:p>
            <a:r>
              <a:rPr lang="nb-NO" dirty="0"/>
              <a:t>Kontroll av tillatelser på veg</a:t>
            </a:r>
          </a:p>
        </p:txBody>
      </p:sp>
      <p:graphicFrame>
        <p:nvGraphicFramePr>
          <p:cNvPr id="11" name="Plassholder for innhold 2">
            <a:extLst>
              <a:ext uri="{FF2B5EF4-FFF2-40B4-BE49-F238E27FC236}">
                <a16:creationId xmlns:a16="http://schemas.microsoft.com/office/drawing/2014/main" id="{46A0FC01-A51B-C8FC-9D1E-2ABAA5012D1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tekst 3">
            <a:extLst>
              <a:ext uri="{FF2B5EF4-FFF2-40B4-BE49-F238E27FC236}">
                <a16:creationId xmlns:a16="http://schemas.microsoft.com/office/drawing/2014/main" id="{C0655E21-A54B-F247-C0C6-DABAB1600D77}"/>
              </a:ext>
            </a:extLst>
          </p:cNvPr>
          <p:cNvSpPr>
            <a:spLocks noGrp="1"/>
          </p:cNvSpPr>
          <p:nvPr>
            <p:ph type="body" sz="quarter" idx="13"/>
          </p:nvPr>
        </p:nvSpPr>
        <p:spPr/>
        <p:txBody>
          <a:bodyPr>
            <a:normAutofit lnSpcReduction="10000"/>
          </a:bodyPr>
          <a:lstStyle/>
          <a:p>
            <a:endParaRPr lang="nb-NO"/>
          </a:p>
        </p:txBody>
      </p:sp>
      <p:pic>
        <p:nvPicPr>
          <p:cNvPr id="9" name="Bilde 8">
            <a:extLst>
              <a:ext uri="{FF2B5EF4-FFF2-40B4-BE49-F238E27FC236}">
                <a16:creationId xmlns:a16="http://schemas.microsoft.com/office/drawing/2014/main" id="{2A1CA8FF-C5AA-D6CC-9A18-99A7116FECA6}"/>
              </a:ext>
            </a:extLst>
          </p:cNvPr>
          <p:cNvPicPr>
            <a:picLocks noChangeAspect="1"/>
          </p:cNvPicPr>
          <p:nvPr/>
        </p:nvPicPr>
        <p:blipFill>
          <a:blip r:embed="rId7"/>
          <a:stretch>
            <a:fillRect/>
          </a:stretch>
        </p:blipFill>
        <p:spPr>
          <a:xfrm>
            <a:off x="9290749" y="3196491"/>
            <a:ext cx="2385436" cy="3296383"/>
          </a:xfrm>
          <a:prstGeom prst="rect">
            <a:avLst/>
          </a:prstGeom>
        </p:spPr>
      </p:pic>
    </p:spTree>
    <p:extLst>
      <p:ext uri="{BB962C8B-B14F-4D97-AF65-F5344CB8AC3E}">
        <p14:creationId xmlns:p14="http://schemas.microsoft.com/office/powerpoint/2010/main" val="4241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47E7580-C340-5DE0-EAA9-2E40CC34D0B2}"/>
              </a:ext>
            </a:extLst>
          </p:cNvPr>
          <p:cNvSpPr>
            <a:spLocks noGrp="1"/>
          </p:cNvSpPr>
          <p:nvPr>
            <p:ph type="title"/>
          </p:nvPr>
        </p:nvSpPr>
        <p:spPr>
          <a:xfrm>
            <a:off x="686834" y="1153572"/>
            <a:ext cx="3200400" cy="4461163"/>
          </a:xfrm>
        </p:spPr>
        <p:txBody>
          <a:bodyPr>
            <a:normAutofit/>
          </a:bodyPr>
          <a:lstStyle/>
          <a:p>
            <a:r>
              <a:rPr lang="nb-NO" sz="3700">
                <a:solidFill>
                  <a:srgbClr val="FFFFFF"/>
                </a:solidFill>
              </a:rPr>
              <a:t>Arbeidsvarsling i praksis</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Plassholder for innhold 2">
            <a:extLst>
              <a:ext uri="{FF2B5EF4-FFF2-40B4-BE49-F238E27FC236}">
                <a16:creationId xmlns:a16="http://schemas.microsoft.com/office/drawing/2014/main" id="{8EA4CADC-F9BF-C88D-5A10-6190620DA67B}"/>
              </a:ext>
            </a:extLst>
          </p:cNvPr>
          <p:cNvSpPr>
            <a:spLocks noGrp="1"/>
          </p:cNvSpPr>
          <p:nvPr>
            <p:ph idx="1"/>
          </p:nvPr>
        </p:nvSpPr>
        <p:spPr>
          <a:xfrm>
            <a:off x="4447308" y="591344"/>
            <a:ext cx="6906491" cy="5585619"/>
          </a:xfrm>
        </p:spPr>
        <p:txBody>
          <a:bodyPr anchor="ctr">
            <a:normAutofit/>
          </a:bodyPr>
          <a:lstStyle/>
          <a:p>
            <a:r>
              <a:rPr lang="nb-NO" sz="2200"/>
              <a:t>Ved kontroller så har vi ofte gjentagende feil ute på veg noen eksempler på dette kan være</a:t>
            </a:r>
          </a:p>
          <a:p>
            <a:pPr marL="0" indent="0">
              <a:buNone/>
            </a:pPr>
            <a:r>
              <a:rPr lang="nb-NO" sz="2200"/>
              <a:t>- Feil bruk av langsgående sikring, for kort, feil på endeavslutning, ikke sammenkoblet/boltet, ikke på fast underlag mm.</a:t>
            </a:r>
          </a:p>
          <a:p>
            <a:pPr marL="0" indent="0">
              <a:buNone/>
            </a:pPr>
            <a:r>
              <a:rPr lang="nb-NO" sz="2200"/>
              <a:t>- Fartsgrense som ikke fjernes etter endt arbeidsdag, feil bruk av fartsgrense.</a:t>
            </a:r>
          </a:p>
          <a:p>
            <a:pPr marL="0" indent="0">
              <a:buNone/>
            </a:pPr>
            <a:r>
              <a:rPr lang="nb-NO" sz="2200"/>
              <a:t>- Misvisende vegoppmerking</a:t>
            </a:r>
          </a:p>
          <a:p>
            <a:pPr marL="0" indent="0">
              <a:buNone/>
            </a:pPr>
            <a:r>
              <a:rPr lang="nb-NO" sz="2200"/>
              <a:t>- Stedsansvarlig ikke tilstede, vet ikke hvem som er stedsansvarlig</a:t>
            </a:r>
          </a:p>
          <a:p>
            <a:pPr marL="0" indent="0">
              <a:buNone/>
            </a:pPr>
            <a:r>
              <a:rPr lang="nb-NO" sz="2200"/>
              <a:t>- Arbeidet ikke aktivert</a:t>
            </a:r>
          </a:p>
          <a:p>
            <a:pPr marL="0" indent="0">
              <a:buNone/>
            </a:pPr>
            <a:r>
              <a:rPr lang="nb-NO" sz="2200"/>
              <a:t>- Arbeid ikke i henhold til tillatelsen</a:t>
            </a:r>
          </a:p>
          <a:p>
            <a:pPr marL="0" indent="0">
              <a:buNone/>
            </a:pPr>
            <a:r>
              <a:rPr lang="nb-NO" sz="2200"/>
              <a:t>- Kjenner ikke til tillatelsen/planen/manglende tillatelse</a:t>
            </a:r>
          </a:p>
        </p:txBody>
      </p:sp>
    </p:spTree>
    <p:extLst>
      <p:ext uri="{BB962C8B-B14F-4D97-AF65-F5344CB8AC3E}">
        <p14:creationId xmlns:p14="http://schemas.microsoft.com/office/powerpoint/2010/main" val="4255022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4A97654-7E9C-62AD-95EA-59F9C69FC86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Finn feilen….</a:t>
            </a:r>
          </a:p>
        </p:txBody>
      </p:sp>
      <p:pic>
        <p:nvPicPr>
          <p:cNvPr id="5" name="Plassholder for innhold 4" descr="Et bilde som inneholder utendørs, skjermbilde, tekst, tre&#10;&#10;Automatisk generert beskrivelse">
            <a:extLst>
              <a:ext uri="{FF2B5EF4-FFF2-40B4-BE49-F238E27FC236}">
                <a16:creationId xmlns:a16="http://schemas.microsoft.com/office/drawing/2014/main" id="{D2064E34-A474-1C59-34B6-927193A84CFD}"/>
              </a:ext>
            </a:extLst>
          </p:cNvPr>
          <p:cNvPicPr>
            <a:picLocks noGrp="1" noChangeAspect="1"/>
          </p:cNvPicPr>
          <p:nvPr>
            <p:ph idx="1"/>
          </p:nvPr>
        </p:nvPicPr>
        <p:blipFill>
          <a:blip r:embed="rId2"/>
          <a:stretch>
            <a:fillRect/>
          </a:stretch>
        </p:blipFill>
        <p:spPr>
          <a:xfrm>
            <a:off x="4777316" y="1063066"/>
            <a:ext cx="6780700" cy="4729538"/>
          </a:xfrm>
          <a:prstGeom prst="rect">
            <a:avLst/>
          </a:prstGeom>
        </p:spPr>
      </p:pic>
    </p:spTree>
    <p:extLst>
      <p:ext uri="{BB962C8B-B14F-4D97-AF65-F5344CB8AC3E}">
        <p14:creationId xmlns:p14="http://schemas.microsoft.com/office/powerpoint/2010/main" val="326029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4BB7402-AF96-7093-150D-EB50CACD33B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Finn feilen</a:t>
            </a:r>
          </a:p>
        </p:txBody>
      </p:sp>
      <p:pic>
        <p:nvPicPr>
          <p:cNvPr id="5" name="Plassholder for innhold 4" descr="Et bilde som inneholder utendørs, plante, tre, vei&#10;&#10;Automatisk generert beskrivelse">
            <a:extLst>
              <a:ext uri="{FF2B5EF4-FFF2-40B4-BE49-F238E27FC236}">
                <a16:creationId xmlns:a16="http://schemas.microsoft.com/office/drawing/2014/main" id="{EF267EE4-7B0F-32CD-A202-C5E92B3A6153}"/>
              </a:ext>
            </a:extLst>
          </p:cNvPr>
          <p:cNvPicPr>
            <a:picLocks noGrp="1" noChangeAspect="1"/>
          </p:cNvPicPr>
          <p:nvPr>
            <p:ph idx="1"/>
          </p:nvPr>
        </p:nvPicPr>
        <p:blipFill>
          <a:blip r:embed="rId2"/>
          <a:stretch>
            <a:fillRect/>
          </a:stretch>
        </p:blipFill>
        <p:spPr>
          <a:xfrm>
            <a:off x="4777316" y="1088494"/>
            <a:ext cx="6780700" cy="4678682"/>
          </a:xfrm>
          <a:prstGeom prst="rect">
            <a:avLst/>
          </a:prstGeom>
        </p:spPr>
      </p:pic>
    </p:spTree>
    <p:extLst>
      <p:ext uri="{BB962C8B-B14F-4D97-AF65-F5344CB8AC3E}">
        <p14:creationId xmlns:p14="http://schemas.microsoft.com/office/powerpoint/2010/main" val="206442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lassholder for innhold 4" descr="Et bilde som inneholder tekst, tre, utendørs, vei&#10;&#10;Automatisk generert beskrivelse">
            <a:extLst>
              <a:ext uri="{FF2B5EF4-FFF2-40B4-BE49-F238E27FC236}">
                <a16:creationId xmlns:a16="http://schemas.microsoft.com/office/drawing/2014/main" id="{39A9D942-A98D-5653-AB8A-41DFAD4196F7}"/>
              </a:ext>
            </a:extLst>
          </p:cNvPr>
          <p:cNvPicPr>
            <a:picLocks noGrp="1" noChangeAspect="1"/>
          </p:cNvPicPr>
          <p:nvPr>
            <p:ph idx="1"/>
          </p:nvPr>
        </p:nvPicPr>
        <p:blipFill rotWithShape="1">
          <a:blip r:embed="rId2"/>
          <a:srcRect r="1" b="952"/>
          <a:stretch/>
        </p:blipFill>
        <p:spPr>
          <a:xfrm>
            <a:off x="2353785" y="228600"/>
            <a:ext cx="7408230" cy="4953000"/>
          </a:xfrm>
          <a:prstGeom prst="rect">
            <a:avLst/>
          </a:prstGeom>
        </p:spPr>
      </p:pic>
    </p:spTree>
    <p:extLst>
      <p:ext uri="{BB962C8B-B14F-4D97-AF65-F5344CB8AC3E}">
        <p14:creationId xmlns:p14="http://schemas.microsoft.com/office/powerpoint/2010/main" val="3534134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0DB26517-EDBF-1C3D-89C1-E1BBD7F65307}"/>
              </a:ext>
            </a:extLst>
          </p:cNvPr>
          <p:cNvPicPr>
            <a:picLocks noGrp="1" noChangeAspect="1"/>
          </p:cNvPicPr>
          <p:nvPr>
            <p:ph idx="1"/>
          </p:nvPr>
        </p:nvPicPr>
        <p:blipFill rotWithShape="1">
          <a:blip r:embed="rId2"/>
          <a:srcRect t="35422" r="-1" b="-1"/>
          <a:stretch/>
        </p:blipFill>
        <p:spPr>
          <a:xfrm>
            <a:off x="4" y="10"/>
            <a:ext cx="7858547" cy="6857988"/>
          </a:xfrm>
          <a:prstGeom prst="rect">
            <a:avLst/>
          </a:prstGeom>
        </p:spPr>
      </p:pic>
      <p:pic>
        <p:nvPicPr>
          <p:cNvPr id="7" name="Bilde 6">
            <a:extLst>
              <a:ext uri="{FF2B5EF4-FFF2-40B4-BE49-F238E27FC236}">
                <a16:creationId xmlns:a16="http://schemas.microsoft.com/office/drawing/2014/main" id="{AD41064A-B4D8-F796-C221-0483C47A1929}"/>
              </a:ext>
            </a:extLst>
          </p:cNvPr>
          <p:cNvPicPr>
            <a:picLocks noChangeAspect="1"/>
          </p:cNvPicPr>
          <p:nvPr/>
        </p:nvPicPr>
        <p:blipFill rotWithShape="1">
          <a:blip r:embed="rId3"/>
          <a:srcRect r="15749"/>
          <a:stretch/>
        </p:blipFill>
        <p:spPr>
          <a:xfrm>
            <a:off x="7858551" y="10"/>
            <a:ext cx="4333449" cy="6857988"/>
          </a:xfrm>
          <a:prstGeom prst="rect">
            <a:avLst/>
          </a:prstGeom>
        </p:spPr>
      </p:pic>
      <p:sp>
        <p:nvSpPr>
          <p:cNvPr id="30" name="Rectangle 2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499146" y="-828761"/>
            <a:ext cx="3177919" cy="1220779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868358" y="1858645"/>
            <a:ext cx="6857998" cy="3152863"/>
          </a:xfrm>
          <a:prstGeom prst="rect">
            <a:avLst/>
          </a:prstGeom>
          <a:gradFill flip="none" rotWithShape="1">
            <a:gsLst>
              <a:gs pos="0">
                <a:schemeClr val="accent5"/>
              </a:gs>
              <a:gs pos="47000">
                <a:schemeClr val="accent2">
                  <a:alpha val="0"/>
                </a:schemeClr>
              </a:gs>
            </a:gsLst>
            <a:lin ang="6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4" name="Rectangle 33">
            <a:extLst>
              <a:ext uri="{FF2B5EF4-FFF2-40B4-BE49-F238E27FC236}">
                <a16:creationId xmlns:a16="http://schemas.microsoft.com/office/drawing/2014/main" id="{336537A4-07E4-0E22-D14E-018FE569F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2980971" y="-2987065"/>
            <a:ext cx="1632206" cy="7594149"/>
          </a:xfrm>
          <a:prstGeom prst="rect">
            <a:avLst/>
          </a:prstGeom>
          <a:gradFill flip="none" rotWithShape="1">
            <a:gsLst>
              <a:gs pos="0">
                <a:schemeClr val="accent2">
                  <a:alpha val="85000"/>
                </a:schemeClr>
              </a:gs>
              <a:gs pos="42000">
                <a:schemeClr val="accent5">
                  <a:alpha val="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2DF39DD-D69A-31B8-53C1-94595DDDB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045785" y="1311995"/>
            <a:ext cx="3152865" cy="5552081"/>
          </a:xfrm>
          <a:prstGeom prst="rect">
            <a:avLst/>
          </a:prstGeom>
          <a:gradFill flip="none" rotWithShape="1">
            <a:gsLst>
              <a:gs pos="0">
                <a:schemeClr val="accent2">
                  <a:alpha val="83000"/>
                </a:schemeClr>
              </a:gs>
              <a:gs pos="42000">
                <a:schemeClr val="accent5">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09913" y="-314653"/>
            <a:ext cx="2146948" cy="12198354"/>
          </a:xfrm>
          <a:prstGeom prst="rect">
            <a:avLst/>
          </a:prstGeom>
          <a:gradFill>
            <a:gsLst>
              <a:gs pos="0">
                <a:schemeClr val="accent5">
                  <a:lumMod val="75000"/>
                </a:schemeClr>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A9939E7-8624-02A2-10F5-D3899B257F7B}"/>
              </a:ext>
            </a:extLst>
          </p:cNvPr>
          <p:cNvSpPr>
            <a:spLocks noGrp="1"/>
          </p:cNvSpPr>
          <p:nvPr>
            <p:ph type="title"/>
          </p:nvPr>
        </p:nvSpPr>
        <p:spPr>
          <a:xfrm>
            <a:off x="838201" y="4094415"/>
            <a:ext cx="6755948" cy="1725141"/>
          </a:xfrm>
        </p:spPr>
        <p:txBody>
          <a:bodyPr vert="horz" lIns="91440" tIns="45720" rIns="91440" bIns="45720" rtlCol="0" anchor="b">
            <a:normAutofit/>
          </a:bodyPr>
          <a:lstStyle/>
          <a:p>
            <a:r>
              <a:rPr lang="en-US" sz="3600" dirty="0" err="1">
                <a:solidFill>
                  <a:srgbClr val="FFFFFF"/>
                </a:solidFill>
              </a:rPr>
              <a:t>Risiko</a:t>
            </a:r>
            <a:endParaRPr lang="en-US" sz="3600" kern="1200" dirty="0">
              <a:solidFill>
                <a:srgbClr val="FFFFFF"/>
              </a:solidFill>
              <a:latin typeface="+mj-lt"/>
              <a:ea typeface="+mj-ea"/>
              <a:cs typeface="+mj-cs"/>
            </a:endParaRPr>
          </a:p>
        </p:txBody>
      </p:sp>
      <p:sp>
        <p:nvSpPr>
          <p:cNvPr id="40" name="Rectangle 39">
            <a:extLst>
              <a:ext uri="{FF2B5EF4-FFF2-40B4-BE49-F238E27FC236}">
                <a16:creationId xmlns:a16="http://schemas.microsoft.com/office/drawing/2014/main" id="{1031A9CD-7DCC-4A2F-A3A5-54F91317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6897056" y="1541165"/>
            <a:ext cx="6857998" cy="3763479"/>
          </a:xfrm>
          <a:prstGeom prst="rect">
            <a:avLst/>
          </a:prstGeom>
          <a:gradFill flip="none" rotWithShape="1">
            <a:gsLst>
              <a:gs pos="0">
                <a:schemeClr val="accent5">
                  <a:alpha val="95000"/>
                </a:schemeClr>
              </a:gs>
              <a:gs pos="38000">
                <a:schemeClr val="accent2">
                  <a:alpha val="0"/>
                </a:schemeClr>
              </a:gs>
            </a:gsLst>
            <a:lin ang="60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4010727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6113EC7C-368D-469A-9B5C-F3555B088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Bilde 14">
            <a:extLst>
              <a:ext uri="{FF2B5EF4-FFF2-40B4-BE49-F238E27FC236}">
                <a16:creationId xmlns:a16="http://schemas.microsoft.com/office/drawing/2014/main" id="{9F2707CA-9F58-DA2B-7C72-10B2513C09AE}"/>
              </a:ext>
            </a:extLst>
          </p:cNvPr>
          <p:cNvPicPr>
            <a:picLocks noChangeAspect="1"/>
          </p:cNvPicPr>
          <p:nvPr/>
        </p:nvPicPr>
        <p:blipFill rotWithShape="1">
          <a:blip r:embed="rId2"/>
          <a:srcRect l="11336" r="18205" b="3"/>
          <a:stretch/>
        </p:blipFill>
        <p:spPr>
          <a:xfrm>
            <a:off x="-3" y="2257425"/>
            <a:ext cx="4196274" cy="4600575"/>
          </a:xfrm>
          <a:custGeom>
            <a:avLst/>
            <a:gdLst/>
            <a:ahLst/>
            <a:cxnLst/>
            <a:rect l="l" t="t" r="r" b="b"/>
            <a:pathLst>
              <a:path w="4196274" h="4600575">
                <a:moveTo>
                  <a:pt x="698533" y="23"/>
                </a:moveTo>
                <a:cubicBezTo>
                  <a:pt x="1054085" y="-1460"/>
                  <a:pt x="2609539" y="68645"/>
                  <a:pt x="3265768" y="1088109"/>
                </a:cubicBezTo>
                <a:cubicBezTo>
                  <a:pt x="3279190" y="1093398"/>
                  <a:pt x="3294289" y="1107275"/>
                  <a:pt x="3298987" y="1120493"/>
                </a:cubicBezTo>
                <a:cubicBezTo>
                  <a:pt x="3321470" y="1182283"/>
                  <a:pt x="3376502" y="1209047"/>
                  <a:pt x="3426164" y="1242419"/>
                </a:cubicBezTo>
                <a:cubicBezTo>
                  <a:pt x="3469788" y="1271828"/>
                  <a:pt x="3516097" y="1302557"/>
                  <a:pt x="3534217" y="1352122"/>
                </a:cubicBezTo>
                <a:cubicBezTo>
                  <a:pt x="3558041" y="1418206"/>
                  <a:pt x="3490259" y="1364016"/>
                  <a:pt x="3477841" y="1389129"/>
                </a:cubicBezTo>
                <a:cubicBezTo>
                  <a:pt x="3503679" y="1423492"/>
                  <a:pt x="3543613" y="1454883"/>
                  <a:pt x="3554015" y="1493873"/>
                </a:cubicBezTo>
                <a:cubicBezTo>
                  <a:pt x="3591931" y="1634635"/>
                  <a:pt x="3673808" y="1737067"/>
                  <a:pt x="3796288" y="1816698"/>
                </a:cubicBezTo>
                <a:cubicBezTo>
                  <a:pt x="3831522" y="1839498"/>
                  <a:pt x="3854674" y="1881132"/>
                  <a:pt x="3902658" y="1887738"/>
                </a:cubicBezTo>
                <a:cubicBezTo>
                  <a:pt x="4009367" y="1902279"/>
                  <a:pt x="3975811" y="2015945"/>
                  <a:pt x="4032186" y="2066499"/>
                </a:cubicBezTo>
                <a:cubicBezTo>
                  <a:pt x="4042924" y="2076084"/>
                  <a:pt x="4052655" y="2094915"/>
                  <a:pt x="4050642" y="2107801"/>
                </a:cubicBezTo>
                <a:cubicBezTo>
                  <a:pt x="4047624" y="2126309"/>
                  <a:pt x="4034870" y="2143820"/>
                  <a:pt x="4024133" y="2160342"/>
                </a:cubicBezTo>
                <a:cubicBezTo>
                  <a:pt x="4013059" y="2176862"/>
                  <a:pt x="3996282" y="2191402"/>
                  <a:pt x="4004335" y="2213209"/>
                </a:cubicBezTo>
                <a:cubicBezTo>
                  <a:pt x="4007687" y="2222130"/>
                  <a:pt x="4005342" y="2253190"/>
                  <a:pt x="4030173" y="2228740"/>
                </a:cubicBezTo>
                <a:cubicBezTo>
                  <a:pt x="4098290" y="2161662"/>
                  <a:pt x="4137888" y="2225102"/>
                  <a:pt x="4196274" y="2255503"/>
                </a:cubicBezTo>
                <a:cubicBezTo>
                  <a:pt x="4149296" y="2286895"/>
                  <a:pt x="4107016" y="2309031"/>
                  <a:pt x="4099968" y="2355951"/>
                </a:cubicBezTo>
                <a:cubicBezTo>
                  <a:pt x="4085540" y="2452767"/>
                  <a:pt x="4023800" y="2497043"/>
                  <a:pt x="3930177" y="2505635"/>
                </a:cubicBezTo>
                <a:cubicBezTo>
                  <a:pt x="3964739" y="2599144"/>
                  <a:pt x="3964739" y="2599144"/>
                  <a:pt x="3852997" y="2612033"/>
                </a:cubicBezTo>
                <a:cubicBezTo>
                  <a:pt x="3895949" y="2671508"/>
                  <a:pt x="3895949" y="2686707"/>
                  <a:pt x="3843936" y="2707194"/>
                </a:cubicBezTo>
                <a:cubicBezTo>
                  <a:pt x="3793938" y="2726690"/>
                  <a:pt x="3738572" y="2733299"/>
                  <a:pt x="3692263" y="2763365"/>
                </a:cubicBezTo>
                <a:cubicBezTo>
                  <a:pt x="3734880" y="2839364"/>
                  <a:pt x="3746960" y="2927586"/>
                  <a:pt x="3834876" y="2964596"/>
                </a:cubicBezTo>
                <a:cubicBezTo>
                  <a:pt x="3848634" y="2970213"/>
                  <a:pt x="3858030" y="2993012"/>
                  <a:pt x="3849307" y="3006229"/>
                </a:cubicBezTo>
                <a:cubicBezTo>
                  <a:pt x="3817428" y="3054139"/>
                  <a:pt x="3863064" y="3145008"/>
                  <a:pt x="3763740" y="3155250"/>
                </a:cubicBezTo>
                <a:cubicBezTo>
                  <a:pt x="3751322" y="3156241"/>
                  <a:pt x="3739912" y="3166155"/>
                  <a:pt x="3749644" y="3179042"/>
                </a:cubicBezTo>
                <a:cubicBezTo>
                  <a:pt x="3783202" y="3223978"/>
                  <a:pt x="3742598" y="3221006"/>
                  <a:pt x="3718104" y="3226623"/>
                </a:cubicBezTo>
                <a:cubicBezTo>
                  <a:pt x="3688572" y="3233560"/>
                  <a:pt x="3655017" y="3213736"/>
                  <a:pt x="3627501" y="3238187"/>
                </a:cubicBezTo>
                <a:cubicBezTo>
                  <a:pt x="3633878" y="3263961"/>
                  <a:pt x="3657701" y="3263631"/>
                  <a:pt x="3674479" y="3271890"/>
                </a:cubicBezTo>
                <a:cubicBezTo>
                  <a:pt x="3723470" y="3295682"/>
                  <a:pt x="3763404" y="3324097"/>
                  <a:pt x="3765753" y="3385888"/>
                </a:cubicBezTo>
                <a:cubicBezTo>
                  <a:pt x="3767428" y="3435782"/>
                  <a:pt x="3772798" y="3479727"/>
                  <a:pt x="3705014" y="3494928"/>
                </a:cubicBezTo>
                <a:cubicBezTo>
                  <a:pt x="3676828" y="3501208"/>
                  <a:pt x="3684884" y="3537222"/>
                  <a:pt x="3700990" y="3555066"/>
                </a:cubicBezTo>
                <a:cubicBezTo>
                  <a:pt x="3729848" y="3586786"/>
                  <a:pt x="3753670" y="3629080"/>
                  <a:pt x="3803335" y="3632054"/>
                </a:cubicBezTo>
                <a:cubicBezTo>
                  <a:pt x="3833535" y="3634035"/>
                  <a:pt x="3856689" y="3647255"/>
                  <a:pt x="3880513" y="3662453"/>
                </a:cubicBezTo>
                <a:cubicBezTo>
                  <a:pt x="3897626" y="3673360"/>
                  <a:pt x="3918095" y="3682610"/>
                  <a:pt x="3916083" y="3706069"/>
                </a:cubicBezTo>
                <a:cubicBezTo>
                  <a:pt x="3914069" y="3728539"/>
                  <a:pt x="3894273" y="3737791"/>
                  <a:pt x="3874137" y="3742416"/>
                </a:cubicBezTo>
                <a:cubicBezTo>
                  <a:pt x="3807024" y="3757285"/>
                  <a:pt x="3743942" y="3779093"/>
                  <a:pt x="3687901" y="3828987"/>
                </a:cubicBezTo>
                <a:cubicBezTo>
                  <a:pt x="3725150" y="3855422"/>
                  <a:pt x="3760718" y="3874586"/>
                  <a:pt x="3788234" y="3901352"/>
                </a:cubicBezTo>
                <a:cubicBezTo>
                  <a:pt x="3854674" y="3966112"/>
                  <a:pt x="3291941" y="4169986"/>
                  <a:pt x="3263755" y="4242681"/>
                </a:cubicBezTo>
                <a:cubicBezTo>
                  <a:pt x="3255030" y="4265149"/>
                  <a:pt x="3225166" y="4288278"/>
                  <a:pt x="3200332" y="4294887"/>
                </a:cubicBezTo>
                <a:cubicBezTo>
                  <a:pt x="3083895" y="4325948"/>
                  <a:pt x="2982893" y="4395668"/>
                  <a:pt x="2863768" y="4421442"/>
                </a:cubicBezTo>
                <a:cubicBezTo>
                  <a:pt x="2751355" y="4445892"/>
                  <a:pt x="2640621" y="4478605"/>
                  <a:pt x="2517472" y="4510985"/>
                </a:cubicBezTo>
                <a:cubicBezTo>
                  <a:pt x="2555222" y="4551627"/>
                  <a:pt x="2607569" y="4569553"/>
                  <a:pt x="2654380" y="4591980"/>
                </a:cubicBezTo>
                <a:lnTo>
                  <a:pt x="2667892" y="4600575"/>
                </a:lnTo>
                <a:lnTo>
                  <a:pt x="0" y="4600575"/>
                </a:lnTo>
                <a:lnTo>
                  <a:pt x="0" y="144733"/>
                </a:lnTo>
                <a:lnTo>
                  <a:pt x="121106" y="102309"/>
                </a:lnTo>
                <a:cubicBezTo>
                  <a:pt x="290510" y="47726"/>
                  <a:pt x="463596" y="8200"/>
                  <a:pt x="644044" y="1014"/>
                </a:cubicBezTo>
                <a:cubicBezTo>
                  <a:pt x="656459" y="538"/>
                  <a:pt x="674830" y="121"/>
                  <a:pt x="698533" y="23"/>
                </a:cubicBezTo>
                <a:close/>
              </a:path>
            </a:pathLst>
          </a:custGeom>
        </p:spPr>
      </p:pic>
      <p:pic>
        <p:nvPicPr>
          <p:cNvPr id="12" name="Bilde 11">
            <a:extLst>
              <a:ext uri="{FF2B5EF4-FFF2-40B4-BE49-F238E27FC236}">
                <a16:creationId xmlns:a16="http://schemas.microsoft.com/office/drawing/2014/main" id="{31C5AD6A-386A-DCF0-E234-CFEA2B679758}"/>
              </a:ext>
            </a:extLst>
          </p:cNvPr>
          <p:cNvPicPr>
            <a:picLocks noChangeAspect="1"/>
          </p:cNvPicPr>
          <p:nvPr/>
        </p:nvPicPr>
        <p:blipFill rotWithShape="1">
          <a:blip r:embed="rId3"/>
          <a:srcRect l="20151" r="17522" b="1"/>
          <a:stretch/>
        </p:blipFill>
        <p:spPr>
          <a:xfrm>
            <a:off x="5314848" y="464683"/>
            <a:ext cx="3241499" cy="3354472"/>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p:spPr>
      </p:pic>
      <p:sp>
        <p:nvSpPr>
          <p:cNvPr id="2" name="Tittel 1">
            <a:extLst>
              <a:ext uri="{FF2B5EF4-FFF2-40B4-BE49-F238E27FC236}">
                <a16:creationId xmlns:a16="http://schemas.microsoft.com/office/drawing/2014/main" id="{32D596E3-E27C-248A-C73E-CE43DE591853}"/>
              </a:ext>
            </a:extLst>
          </p:cNvPr>
          <p:cNvSpPr>
            <a:spLocks noGrp="1"/>
          </p:cNvSpPr>
          <p:nvPr>
            <p:ph type="title"/>
          </p:nvPr>
        </p:nvSpPr>
        <p:spPr>
          <a:xfrm>
            <a:off x="4498850" y="3819157"/>
            <a:ext cx="6864412" cy="1131215"/>
          </a:xfrm>
        </p:spPr>
        <p:txBody>
          <a:bodyPr vert="horz" lIns="91440" tIns="45720" rIns="91440" bIns="45720" rtlCol="0" anchor="b">
            <a:normAutofit/>
          </a:bodyPr>
          <a:lstStyle/>
          <a:p>
            <a:r>
              <a:rPr lang="en-US" sz="4400" kern="1200" dirty="0">
                <a:solidFill>
                  <a:schemeClr val="tx1"/>
                </a:solidFill>
                <a:latin typeface="+mj-lt"/>
                <a:ea typeface="+mj-ea"/>
                <a:cs typeface="+mj-cs"/>
              </a:rPr>
              <a:t>YMSE…</a:t>
            </a:r>
          </a:p>
        </p:txBody>
      </p:sp>
      <p:pic>
        <p:nvPicPr>
          <p:cNvPr id="6" name="Bilde 5">
            <a:extLst>
              <a:ext uri="{FF2B5EF4-FFF2-40B4-BE49-F238E27FC236}">
                <a16:creationId xmlns:a16="http://schemas.microsoft.com/office/drawing/2014/main" id="{9938E1B0-AF61-1381-A901-D17A1DA4C802}"/>
              </a:ext>
            </a:extLst>
          </p:cNvPr>
          <p:cNvPicPr>
            <a:picLocks noChangeAspect="1"/>
          </p:cNvPicPr>
          <p:nvPr/>
        </p:nvPicPr>
        <p:blipFill rotWithShape="1">
          <a:blip r:embed="rId4"/>
          <a:srcRect l="6703" r="-2" b="-2"/>
          <a:stretch/>
        </p:blipFill>
        <p:spPr>
          <a:xfrm>
            <a:off x="480177" y="3"/>
            <a:ext cx="4980517" cy="2440831"/>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8" name="Bilde 7">
            <a:extLst>
              <a:ext uri="{FF2B5EF4-FFF2-40B4-BE49-F238E27FC236}">
                <a16:creationId xmlns:a16="http://schemas.microsoft.com/office/drawing/2014/main" id="{B3E956B3-6F4B-7129-2C0B-0FB6F28EEAF5}"/>
              </a:ext>
            </a:extLst>
          </p:cNvPr>
          <p:cNvPicPr>
            <a:picLocks noChangeAspect="1"/>
          </p:cNvPicPr>
          <p:nvPr/>
        </p:nvPicPr>
        <p:blipFill rotWithShape="1">
          <a:blip r:embed="rId5"/>
          <a:srcRect l="11536" r="35324" b="-2"/>
          <a:stretch/>
        </p:blipFill>
        <p:spPr>
          <a:xfrm>
            <a:off x="8556350" y="10"/>
            <a:ext cx="3635653" cy="3660317"/>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sp>
        <p:nvSpPr>
          <p:cNvPr id="4" name="Plassholder for tekst 3">
            <a:extLst>
              <a:ext uri="{FF2B5EF4-FFF2-40B4-BE49-F238E27FC236}">
                <a16:creationId xmlns:a16="http://schemas.microsoft.com/office/drawing/2014/main" id="{5D0CA38E-DE59-63C6-E963-690E1052EBDD}"/>
              </a:ext>
            </a:extLst>
          </p:cNvPr>
          <p:cNvSpPr>
            <a:spLocks noGrp="1"/>
          </p:cNvSpPr>
          <p:nvPr>
            <p:ph type="body" sz="half" idx="2"/>
          </p:nvPr>
        </p:nvSpPr>
        <p:spPr>
          <a:xfrm>
            <a:off x="4498849" y="5000822"/>
            <a:ext cx="6864411" cy="1355528"/>
          </a:xfrm>
        </p:spPr>
        <p:txBody>
          <a:bodyPr vert="horz" lIns="91440" tIns="45720" rIns="91440" bIns="45720" rtlCol="0">
            <a:normAutofit/>
          </a:bodyPr>
          <a:lstStyle/>
          <a:p>
            <a:pPr indent="-228600">
              <a:buFont typeface="Arial" panose="020B0604020202020204" pitchFamily="34" charset="0"/>
              <a:buChar char="•"/>
            </a:pPr>
            <a:endParaRPr lang="en-US" sz="2000"/>
          </a:p>
        </p:txBody>
      </p:sp>
    </p:spTree>
    <p:extLst>
      <p:ext uri="{BB962C8B-B14F-4D97-AF65-F5344CB8AC3E}">
        <p14:creationId xmlns:p14="http://schemas.microsoft.com/office/powerpoint/2010/main" val="232179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9F95E9-1A5E-D9C4-26BE-7FB1418DEC00}"/>
              </a:ext>
            </a:extLst>
          </p:cNvPr>
          <p:cNvSpPr>
            <a:spLocks noGrp="1"/>
          </p:cNvSpPr>
          <p:nvPr>
            <p:ph type="title"/>
          </p:nvPr>
        </p:nvSpPr>
        <p:spPr/>
        <p:txBody>
          <a:bodyPr/>
          <a:lstStyle/>
          <a:p>
            <a:r>
              <a:rPr lang="nb-NO" dirty="0"/>
              <a:t>Lover og forskrifter</a:t>
            </a:r>
          </a:p>
        </p:txBody>
      </p:sp>
      <p:graphicFrame>
        <p:nvGraphicFramePr>
          <p:cNvPr id="8" name="Plassholder for innhold 2">
            <a:extLst>
              <a:ext uri="{FF2B5EF4-FFF2-40B4-BE49-F238E27FC236}">
                <a16:creationId xmlns:a16="http://schemas.microsoft.com/office/drawing/2014/main" id="{B2297E97-3767-6407-C851-D98417562892}"/>
              </a:ext>
            </a:extLst>
          </p:cNvPr>
          <p:cNvGraphicFramePr>
            <a:graphicFrameLocks noGrp="1"/>
          </p:cNvGraphicFramePr>
          <p:nvPr>
            <p:ph idx="1"/>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tekst 3">
            <a:extLst>
              <a:ext uri="{FF2B5EF4-FFF2-40B4-BE49-F238E27FC236}">
                <a16:creationId xmlns:a16="http://schemas.microsoft.com/office/drawing/2014/main" id="{91B5BF96-3715-F10F-3083-28E0C1E72F2D}"/>
              </a:ext>
            </a:extLst>
          </p:cNvPr>
          <p:cNvSpPr>
            <a:spLocks noGrp="1"/>
          </p:cNvSpPr>
          <p:nvPr>
            <p:ph type="body" sz="half" idx="2"/>
          </p:nvPr>
        </p:nvSpPr>
        <p:spPr/>
        <p:txBody>
          <a:bodyPr/>
          <a:lstStyle/>
          <a:p>
            <a:endParaRPr lang="nb-NO" dirty="0"/>
          </a:p>
          <a:p>
            <a:endParaRPr lang="nb-NO" dirty="0"/>
          </a:p>
        </p:txBody>
      </p:sp>
      <p:pic>
        <p:nvPicPr>
          <p:cNvPr id="6" name="Bilde 5">
            <a:extLst>
              <a:ext uri="{FF2B5EF4-FFF2-40B4-BE49-F238E27FC236}">
                <a16:creationId xmlns:a16="http://schemas.microsoft.com/office/drawing/2014/main" id="{82274EEC-4683-D853-A0E9-AB26668B88BE}"/>
              </a:ext>
            </a:extLst>
          </p:cNvPr>
          <p:cNvPicPr>
            <a:picLocks noChangeAspect="1"/>
          </p:cNvPicPr>
          <p:nvPr/>
        </p:nvPicPr>
        <p:blipFill>
          <a:blip r:embed="rId7"/>
          <a:stretch>
            <a:fillRect/>
          </a:stretch>
        </p:blipFill>
        <p:spPr>
          <a:xfrm>
            <a:off x="1511559" y="2677139"/>
            <a:ext cx="1604865" cy="1754902"/>
          </a:xfrm>
          <a:prstGeom prst="rect">
            <a:avLst/>
          </a:prstGeom>
        </p:spPr>
      </p:pic>
    </p:spTree>
    <p:extLst>
      <p:ext uri="{BB962C8B-B14F-4D97-AF65-F5344CB8AC3E}">
        <p14:creationId xmlns:p14="http://schemas.microsoft.com/office/powerpoint/2010/main" val="1940069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1">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4C4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a:extLst>
              <a:ext uri="{FF2B5EF4-FFF2-40B4-BE49-F238E27FC236}">
                <a16:creationId xmlns:a16="http://schemas.microsoft.com/office/drawing/2014/main" id="{47A6A63C-0BC8-FF9E-40DA-01736EFA6E1A}"/>
              </a:ext>
            </a:extLst>
          </p:cNvPr>
          <p:cNvPicPr>
            <a:picLocks noGrp="1" noChangeAspect="1"/>
          </p:cNvPicPr>
          <p:nvPr>
            <p:ph idx="1"/>
          </p:nvPr>
        </p:nvPicPr>
        <p:blipFill rotWithShape="1">
          <a:blip r:embed="rId2"/>
          <a:srcRect l="11643" r="-1" b="-1"/>
          <a:stretch/>
        </p:blipFill>
        <p:spPr>
          <a:xfrm>
            <a:off x="4747307" y="653615"/>
            <a:ext cx="6702822" cy="5540004"/>
          </a:xfrm>
          <a:prstGeom prst="rect">
            <a:avLst/>
          </a:prstGeom>
        </p:spPr>
      </p:pic>
      <p:grpSp>
        <p:nvGrpSpPr>
          <p:cNvPr id="18" name="Group 17">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9" name="Freeform: Shape 18">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tel 1">
            <a:extLst>
              <a:ext uri="{FF2B5EF4-FFF2-40B4-BE49-F238E27FC236}">
                <a16:creationId xmlns:a16="http://schemas.microsoft.com/office/drawing/2014/main" id="{94DCAE61-D54C-96BD-110E-44F6E1FBA56D}"/>
              </a:ext>
            </a:extLst>
          </p:cNvPr>
          <p:cNvSpPr>
            <a:spLocks noGrp="1"/>
          </p:cNvSpPr>
          <p:nvPr>
            <p:ph type="title"/>
          </p:nvPr>
        </p:nvSpPr>
        <p:spPr>
          <a:xfrm>
            <a:off x="1012644" y="719268"/>
            <a:ext cx="3573794" cy="2905120"/>
          </a:xfrm>
        </p:spPr>
        <p:txBody>
          <a:bodyPr vert="horz" lIns="91440" tIns="45720" rIns="91440" bIns="45720" rtlCol="0" anchor="b">
            <a:normAutofit/>
          </a:bodyPr>
          <a:lstStyle/>
          <a:p>
            <a:r>
              <a:rPr lang="en-US" sz="4800">
                <a:solidFill>
                  <a:schemeClr val="tx2"/>
                </a:solidFill>
              </a:rPr>
              <a:t>Spørsmål ? </a:t>
            </a:r>
          </a:p>
        </p:txBody>
      </p:sp>
    </p:spTree>
    <p:extLst>
      <p:ext uri="{BB962C8B-B14F-4D97-AF65-F5344CB8AC3E}">
        <p14:creationId xmlns:p14="http://schemas.microsoft.com/office/powerpoint/2010/main" val="436057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6495742-CB5E-DC16-0E2A-919DE3F09224}"/>
              </a:ext>
            </a:extLst>
          </p:cNvPr>
          <p:cNvSpPr>
            <a:spLocks noGrp="1"/>
          </p:cNvSpPr>
          <p:nvPr>
            <p:ph type="title"/>
          </p:nvPr>
        </p:nvSpPr>
        <p:spPr/>
        <p:txBody>
          <a:bodyPr/>
          <a:lstStyle/>
          <a:p>
            <a:r>
              <a:rPr lang="nb-NO" dirty="0"/>
              <a:t>Gode løsninger for arbeidsvarslingsrutiner</a:t>
            </a:r>
          </a:p>
        </p:txBody>
      </p:sp>
      <p:sp>
        <p:nvSpPr>
          <p:cNvPr id="3" name="Plassholder for innhold 2">
            <a:extLst>
              <a:ext uri="{FF2B5EF4-FFF2-40B4-BE49-F238E27FC236}">
                <a16:creationId xmlns:a16="http://schemas.microsoft.com/office/drawing/2014/main" id="{F2BBEBB6-E6B8-048D-B378-205D8A2D8C6A}"/>
              </a:ext>
            </a:extLst>
          </p:cNvPr>
          <p:cNvSpPr>
            <a:spLocks noGrp="1"/>
          </p:cNvSpPr>
          <p:nvPr>
            <p:ph idx="1"/>
          </p:nvPr>
        </p:nvSpPr>
        <p:spPr/>
        <p:txBody>
          <a:bodyPr>
            <a:normAutofit fontScale="47500" lnSpcReduction="20000"/>
          </a:bodyPr>
          <a:lstStyle/>
          <a:p>
            <a:r>
              <a:rPr lang="nb-NO" dirty="0"/>
              <a:t>God dialog mellom byggherre/</a:t>
            </a:r>
            <a:r>
              <a:rPr lang="nb-NO" dirty="0" err="1"/>
              <a:t>hovedentreprenør</a:t>
            </a:r>
            <a:r>
              <a:rPr lang="nb-NO" dirty="0"/>
              <a:t>/underentreprenør/skiltmyndighet</a:t>
            </a:r>
          </a:p>
          <a:p>
            <a:r>
              <a:rPr lang="nb-NO" dirty="0"/>
              <a:t>Fordel å trekke inn skiltmyndighet som rådgiver i planleggingsfaser i større arbeider</a:t>
            </a:r>
          </a:p>
          <a:p>
            <a:r>
              <a:rPr lang="nb-NO" dirty="0"/>
              <a:t>Involvering av alle berørte  -skoler/kollektivselskaper/blålysetater/fergeselskaper , evt. andre grupper som berøres av arbeidet.</a:t>
            </a:r>
          </a:p>
          <a:p>
            <a:r>
              <a:rPr lang="nb-NO" dirty="0"/>
              <a:t>Større arbeid deles opp i faser</a:t>
            </a:r>
          </a:p>
          <a:p>
            <a:r>
              <a:rPr lang="nb-NO" dirty="0"/>
              <a:t>Gode risikovurderinger, SHA og HAZID kan med fordel benyttes som grunnlag</a:t>
            </a:r>
          </a:p>
          <a:p>
            <a:r>
              <a:rPr lang="nb-NO" dirty="0"/>
              <a:t>Tiltak som samsvarer med risikovurderinger og skisser som samsvarer med tiltakene</a:t>
            </a:r>
          </a:p>
          <a:p>
            <a:r>
              <a:rPr lang="nb-NO" dirty="0"/>
              <a:t>Tilstrekkelig antall stedsansvarlige dersom arbeidet går over lengere tid</a:t>
            </a:r>
          </a:p>
          <a:p>
            <a:r>
              <a:rPr lang="nb-NO" dirty="0"/>
              <a:t>Føring av loggbok</a:t>
            </a:r>
          </a:p>
          <a:p>
            <a:r>
              <a:rPr lang="nb-NO" dirty="0"/>
              <a:t>At byggherre/ansvarshavende går igjennom tillatelsen og tiltakene med de utførende, så alle kjenner til hva som kreves i tillatelsen og hvem som innehar hvilken rolle, og hva denne rollen innebærer.</a:t>
            </a:r>
          </a:p>
          <a:p>
            <a:r>
              <a:rPr lang="nb-NO" dirty="0"/>
              <a:t>Kompetanse skal dokumenteres og byggherre skal sette som krav at entreprenører bare benytter seg av arbeidere som har de arbeidsvarslingskurs som kreves for å jobbe på veg.</a:t>
            </a:r>
          </a:p>
          <a:p>
            <a:r>
              <a:rPr lang="nb-NO" dirty="0"/>
              <a:t>Det skal være rutiner for kontroll at arbeidsvarslingen er korrekt og relevant</a:t>
            </a:r>
          </a:p>
          <a:p>
            <a:r>
              <a:rPr lang="nb-NO" dirty="0"/>
              <a:t>Ved arbeid som endres og ikke samsvarer med tillatelsen skal ny søknad innsendes og godkjennes</a:t>
            </a:r>
          </a:p>
          <a:p>
            <a:r>
              <a:rPr lang="nb-NO" dirty="0"/>
              <a:t>Informasjon til trafikantene, VTS</a:t>
            </a:r>
          </a:p>
          <a:p>
            <a:r>
              <a:rPr lang="nb-NO" dirty="0"/>
              <a:t>Det er også en fordel at den som utarbeider arbeidsvarslingsplanene har lokalkunnskap.</a:t>
            </a:r>
          </a:p>
          <a:p>
            <a:r>
              <a:rPr lang="nb-NO" dirty="0"/>
              <a:t>Alle tillatelser skal være tilgjengelig på arbeidsstedet, og alle som jobber på stedet skal kjenne til disse og vite hvor de finnes.</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198410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BB616E-32D1-0012-A1AB-6F4649E06A70}"/>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N301</a:t>
            </a:r>
          </a:p>
        </p:txBody>
      </p:sp>
      <p:sp>
        <p:nvSpPr>
          <p:cNvPr id="4" name="Plassholder for tekst 3">
            <a:extLst>
              <a:ext uri="{FF2B5EF4-FFF2-40B4-BE49-F238E27FC236}">
                <a16:creationId xmlns:a16="http://schemas.microsoft.com/office/drawing/2014/main" id="{1A9C94E7-00C1-666B-6827-DE4B3E5C4EF0}"/>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endParaRPr lang="en-US" sz="2200" dirty="0"/>
          </a:p>
        </p:txBody>
      </p:sp>
      <p:pic>
        <p:nvPicPr>
          <p:cNvPr id="8" name="Bilde 7">
            <a:extLst>
              <a:ext uri="{FF2B5EF4-FFF2-40B4-BE49-F238E27FC236}">
                <a16:creationId xmlns:a16="http://schemas.microsoft.com/office/drawing/2014/main" id="{6AC891B1-E899-1946-4F88-FD1399591D5B}"/>
              </a:ext>
            </a:extLst>
          </p:cNvPr>
          <p:cNvPicPr>
            <a:picLocks noChangeAspect="1"/>
          </p:cNvPicPr>
          <p:nvPr/>
        </p:nvPicPr>
        <p:blipFill>
          <a:blip r:embed="rId2"/>
          <a:stretch>
            <a:fillRect/>
          </a:stretch>
        </p:blipFill>
        <p:spPr>
          <a:xfrm>
            <a:off x="4654296" y="2020591"/>
            <a:ext cx="6903720" cy="2816818"/>
          </a:xfrm>
          <a:prstGeom prst="rect">
            <a:avLst/>
          </a:prstGeom>
        </p:spPr>
      </p:pic>
      <p:pic>
        <p:nvPicPr>
          <p:cNvPr id="14" name="Bilde 13">
            <a:extLst>
              <a:ext uri="{FF2B5EF4-FFF2-40B4-BE49-F238E27FC236}">
                <a16:creationId xmlns:a16="http://schemas.microsoft.com/office/drawing/2014/main" id="{FCE179D8-62B0-6216-D483-67DF7BD34820}"/>
              </a:ext>
            </a:extLst>
          </p:cNvPr>
          <p:cNvPicPr>
            <a:picLocks noChangeAspect="1"/>
          </p:cNvPicPr>
          <p:nvPr/>
        </p:nvPicPr>
        <p:blipFill>
          <a:blip r:embed="rId3"/>
          <a:stretch>
            <a:fillRect/>
          </a:stretch>
        </p:blipFill>
        <p:spPr>
          <a:xfrm>
            <a:off x="643278" y="2825496"/>
            <a:ext cx="3416658" cy="3392424"/>
          </a:xfrm>
          <a:prstGeom prst="rect">
            <a:avLst/>
          </a:prstGeom>
        </p:spPr>
      </p:pic>
    </p:spTree>
    <p:extLst>
      <p:ext uri="{BB962C8B-B14F-4D97-AF65-F5344CB8AC3E}">
        <p14:creationId xmlns:p14="http://schemas.microsoft.com/office/powerpoint/2010/main" val="373939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tel 4">
            <a:extLst>
              <a:ext uri="{FF2B5EF4-FFF2-40B4-BE49-F238E27FC236}">
                <a16:creationId xmlns:a16="http://schemas.microsoft.com/office/drawing/2014/main" id="{4740BBCD-6141-E527-7C35-4CD5C7EBCD0D}"/>
              </a:ext>
            </a:extLst>
          </p:cNvPr>
          <p:cNvSpPr>
            <a:spLocks noGrp="1"/>
          </p:cNvSpPr>
          <p:nvPr>
            <p:ph type="title"/>
          </p:nvPr>
        </p:nvSpPr>
        <p:spPr>
          <a:xfrm>
            <a:off x="793662" y="386930"/>
            <a:ext cx="10066122" cy="1298448"/>
          </a:xfrm>
        </p:spPr>
        <p:txBody>
          <a:bodyPr anchor="b">
            <a:normAutofit/>
          </a:bodyPr>
          <a:lstStyle/>
          <a:p>
            <a:r>
              <a:rPr lang="nb-NO" sz="4800"/>
              <a:t>0-Visjonen</a:t>
            </a:r>
          </a:p>
        </p:txBody>
      </p:sp>
      <p:sp>
        <p:nvSpPr>
          <p:cNvPr id="22" name="Rectangle 1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ssholder for innhold 5">
            <a:extLst>
              <a:ext uri="{FF2B5EF4-FFF2-40B4-BE49-F238E27FC236}">
                <a16:creationId xmlns:a16="http://schemas.microsoft.com/office/drawing/2014/main" id="{A768694D-801F-B759-3AF1-01F8E3272F17}"/>
              </a:ext>
            </a:extLst>
          </p:cNvPr>
          <p:cNvSpPr>
            <a:spLocks noGrp="1"/>
          </p:cNvSpPr>
          <p:nvPr>
            <p:ph idx="1"/>
          </p:nvPr>
        </p:nvSpPr>
        <p:spPr>
          <a:xfrm>
            <a:off x="793661" y="2599509"/>
            <a:ext cx="4530898" cy="3639450"/>
          </a:xfrm>
        </p:spPr>
        <p:txBody>
          <a:bodyPr anchor="ctr">
            <a:normAutofit/>
          </a:bodyPr>
          <a:lstStyle/>
          <a:p>
            <a:r>
              <a:rPr lang="nb-NO" sz="2000" b="0" i="0">
                <a:effectLst/>
                <a:latin typeface="cambria" panose="02040503050406030204" pitchFamily="18" charset="0"/>
              </a:rPr>
              <a:t>Utgangspunktet for vegnormalen er hensynet til sikkerhet for arbeidere og trafikanter. Sentralt i dette er vegvesenets 0-visjon, som betyr at vi forebygger tap av liv og helse gjennom å begrense skadene i de ulykkene vi ikke klarer å forhindre.</a:t>
            </a:r>
            <a:endParaRPr lang="nb-NO" sz="2000"/>
          </a:p>
        </p:txBody>
      </p:sp>
      <p:pic>
        <p:nvPicPr>
          <p:cNvPr id="8" name="Bilde 7">
            <a:extLst>
              <a:ext uri="{FF2B5EF4-FFF2-40B4-BE49-F238E27FC236}">
                <a16:creationId xmlns:a16="http://schemas.microsoft.com/office/drawing/2014/main" id="{8734DFE9-D9A9-D49C-E187-7B84D54BEA19}"/>
              </a:ext>
            </a:extLst>
          </p:cNvPr>
          <p:cNvPicPr>
            <a:picLocks noChangeAspect="1"/>
          </p:cNvPicPr>
          <p:nvPr/>
        </p:nvPicPr>
        <p:blipFill>
          <a:blip r:embed="rId2"/>
          <a:stretch>
            <a:fillRect/>
          </a:stretch>
        </p:blipFill>
        <p:spPr>
          <a:xfrm>
            <a:off x="6003310" y="2484255"/>
            <a:ext cx="4966721" cy="3714244"/>
          </a:xfrm>
          <a:prstGeom prst="rect">
            <a:avLst/>
          </a:prstGeom>
        </p:spPr>
      </p:pic>
      <p:sp>
        <p:nvSpPr>
          <p:cNvPr id="24" name="Rectangle 1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820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CF358BE-3296-077C-2638-6F5FFA9574F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Hva er arbeidsvarsling</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tekst 3">
            <a:extLst>
              <a:ext uri="{FF2B5EF4-FFF2-40B4-BE49-F238E27FC236}">
                <a16:creationId xmlns:a16="http://schemas.microsoft.com/office/drawing/2014/main" id="{D3A9E5F3-0437-BA8E-99BF-B20B4CA1510B}"/>
              </a:ext>
            </a:extLst>
          </p:cNvPr>
          <p:cNvSpPr>
            <a:spLocks noGrp="1"/>
          </p:cNvSpPr>
          <p:nvPr>
            <p:ph type="body" sz="half" idx="2"/>
          </p:nvPr>
        </p:nvSpPr>
        <p:spPr>
          <a:xfrm>
            <a:off x="640080" y="2872899"/>
            <a:ext cx="4243589" cy="3320668"/>
          </a:xfrm>
        </p:spPr>
        <p:txBody>
          <a:bodyPr vert="horz" lIns="91440" tIns="45720" rIns="91440" bIns="45720" rtlCol="0">
            <a:normAutofit lnSpcReduction="10000"/>
          </a:bodyPr>
          <a:lstStyle/>
          <a:p>
            <a:pPr indent="-228600">
              <a:buFont typeface="Arial" panose="020B0604020202020204" pitchFamily="34" charset="0"/>
              <a:buChar char="•"/>
            </a:pPr>
            <a:r>
              <a:rPr lang="en-US" sz="2000" dirty="0"/>
              <a:t>Varsling og </a:t>
            </a:r>
            <a:r>
              <a:rPr lang="en-US" sz="2000" dirty="0" err="1"/>
              <a:t>sikring</a:t>
            </a:r>
            <a:r>
              <a:rPr lang="en-US" sz="2000" dirty="0"/>
              <a:t> , </a:t>
            </a:r>
            <a:r>
              <a:rPr lang="en-US" sz="2000" dirty="0" err="1"/>
              <a:t>lede</a:t>
            </a:r>
            <a:r>
              <a:rPr lang="en-US" sz="2000" dirty="0"/>
              <a:t> og </a:t>
            </a:r>
            <a:r>
              <a:rPr lang="en-US" sz="2000" dirty="0" err="1"/>
              <a:t>regulere</a:t>
            </a:r>
            <a:r>
              <a:rPr lang="en-US" sz="2000" dirty="0"/>
              <a:t> </a:t>
            </a:r>
            <a:r>
              <a:rPr lang="en-US" sz="2000" dirty="0" err="1"/>
              <a:t>trygt</a:t>
            </a:r>
            <a:r>
              <a:rPr lang="en-US" sz="2000" dirty="0"/>
              <a:t> og </a:t>
            </a:r>
            <a:r>
              <a:rPr lang="en-US" sz="2000" dirty="0" err="1"/>
              <a:t>effektivt</a:t>
            </a:r>
            <a:r>
              <a:rPr lang="en-US" sz="2000" dirty="0"/>
              <a:t> </a:t>
            </a:r>
            <a:r>
              <a:rPr lang="en-US" sz="2000" dirty="0" err="1"/>
              <a:t>forbi</a:t>
            </a:r>
            <a:r>
              <a:rPr lang="en-US" sz="2000" dirty="0"/>
              <a:t> </a:t>
            </a:r>
            <a:r>
              <a:rPr lang="en-US" sz="2000" dirty="0" err="1"/>
              <a:t>arbeidssted</a:t>
            </a:r>
            <a:r>
              <a:rPr lang="en-US" sz="2000" dirty="0"/>
              <a:t> </a:t>
            </a:r>
            <a:r>
              <a:rPr lang="en-US" sz="2000" dirty="0" err="1"/>
              <a:t>på</a:t>
            </a:r>
            <a:r>
              <a:rPr lang="en-US" sz="2000" dirty="0"/>
              <a:t>/</a:t>
            </a:r>
            <a:r>
              <a:rPr lang="en-US" sz="2000" dirty="0" err="1"/>
              <a:t>ved</a:t>
            </a:r>
            <a:r>
              <a:rPr lang="en-US" sz="2000" dirty="0"/>
              <a:t> </a:t>
            </a:r>
            <a:r>
              <a:rPr lang="en-US" sz="2000" dirty="0" err="1"/>
              <a:t>offentlig</a:t>
            </a:r>
            <a:r>
              <a:rPr lang="en-US" sz="2000" dirty="0"/>
              <a:t> veg.</a:t>
            </a:r>
          </a:p>
          <a:p>
            <a:pPr indent="-228600">
              <a:buFont typeface="Arial" panose="020B0604020202020204" pitchFamily="34" charset="0"/>
              <a:buChar char="•"/>
            </a:pPr>
            <a:r>
              <a:rPr lang="en-US" sz="2000" dirty="0" err="1"/>
              <a:t>Bakgrunnen</a:t>
            </a:r>
            <a:r>
              <a:rPr lang="en-US" sz="2000" dirty="0"/>
              <a:t> for Arbeidsvarsling er </a:t>
            </a:r>
            <a:r>
              <a:rPr lang="en-US" sz="2000" dirty="0" err="1"/>
              <a:t>hensynet</a:t>
            </a:r>
            <a:r>
              <a:rPr lang="en-US" sz="2000" dirty="0"/>
              <a:t> </a:t>
            </a:r>
            <a:r>
              <a:rPr lang="en-US" sz="2000" dirty="0" err="1"/>
              <a:t>til</a:t>
            </a:r>
            <a:r>
              <a:rPr lang="en-US" sz="2000" dirty="0"/>
              <a:t> </a:t>
            </a:r>
            <a:r>
              <a:rPr lang="en-US" sz="2000" dirty="0" err="1"/>
              <a:t>sikkerhet</a:t>
            </a:r>
            <a:r>
              <a:rPr lang="en-US" sz="2000" dirty="0"/>
              <a:t> for </a:t>
            </a:r>
            <a:r>
              <a:rPr lang="en-US" sz="2000" dirty="0" err="1"/>
              <a:t>arbeidere</a:t>
            </a:r>
            <a:r>
              <a:rPr lang="en-US" sz="2000" dirty="0"/>
              <a:t> og </a:t>
            </a:r>
            <a:r>
              <a:rPr lang="en-US" sz="2000" dirty="0" err="1"/>
              <a:t>trafikanter</a:t>
            </a:r>
            <a:r>
              <a:rPr lang="en-US" sz="2000" dirty="0"/>
              <a:t>, </a:t>
            </a:r>
            <a:r>
              <a:rPr lang="en-US" sz="2000" dirty="0" err="1"/>
              <a:t>samt</a:t>
            </a:r>
            <a:r>
              <a:rPr lang="en-US" sz="2000" dirty="0"/>
              <a:t> </a:t>
            </a:r>
            <a:r>
              <a:rPr lang="en-US" sz="2000" dirty="0" err="1"/>
              <a:t>framkommelighet</a:t>
            </a:r>
            <a:r>
              <a:rPr lang="en-US" sz="2000" dirty="0"/>
              <a:t> for </a:t>
            </a:r>
            <a:r>
              <a:rPr lang="en-US" sz="2000" dirty="0" err="1"/>
              <a:t>kjørende</a:t>
            </a:r>
            <a:r>
              <a:rPr lang="en-US" sz="2000" dirty="0"/>
              <a:t>.</a:t>
            </a:r>
          </a:p>
          <a:p>
            <a:pPr indent="-228600">
              <a:buFont typeface="Arial" panose="020B0604020202020204" pitchFamily="34" charset="0"/>
              <a:buChar char="•"/>
            </a:pPr>
            <a:r>
              <a:rPr lang="en-US" sz="2000" dirty="0"/>
              <a:t>Alle </a:t>
            </a:r>
            <a:r>
              <a:rPr lang="en-US" sz="2000" dirty="0" err="1"/>
              <a:t>som</a:t>
            </a:r>
            <a:r>
              <a:rPr lang="en-US" sz="2000" dirty="0"/>
              <a:t> jobber ,med </a:t>
            </a:r>
            <a:r>
              <a:rPr lang="en-US" sz="2000" dirty="0" err="1"/>
              <a:t>dette</a:t>
            </a:r>
            <a:r>
              <a:rPr lang="en-US" sz="2000" dirty="0"/>
              <a:t> </a:t>
            </a:r>
            <a:r>
              <a:rPr lang="en-US" sz="2000" dirty="0" err="1"/>
              <a:t>skal</a:t>
            </a:r>
            <a:r>
              <a:rPr lang="en-US" sz="2000" dirty="0"/>
              <a:t> </a:t>
            </a:r>
            <a:r>
              <a:rPr lang="en-US" sz="2000" dirty="0" err="1"/>
              <a:t>være</a:t>
            </a:r>
            <a:r>
              <a:rPr lang="en-US" sz="2000" dirty="0"/>
              <a:t> </a:t>
            </a:r>
            <a:r>
              <a:rPr lang="en-US" sz="2000" dirty="0" err="1"/>
              <a:t>motivert</a:t>
            </a:r>
            <a:r>
              <a:rPr lang="en-US" sz="2000" dirty="0"/>
              <a:t> for å </a:t>
            </a:r>
            <a:r>
              <a:rPr lang="en-US" sz="2000" dirty="0" err="1"/>
              <a:t>bruke</a:t>
            </a:r>
            <a:r>
              <a:rPr lang="en-US" sz="2000" dirty="0"/>
              <a:t> Arbeidsvarsling </a:t>
            </a:r>
            <a:r>
              <a:rPr lang="en-US" sz="2000" dirty="0" err="1"/>
              <a:t>riktig</a:t>
            </a:r>
            <a:r>
              <a:rPr lang="en-US" sz="2000" dirty="0"/>
              <a:t>.</a:t>
            </a:r>
          </a:p>
          <a:p>
            <a:r>
              <a:rPr lang="en-US" sz="1000" dirty="0"/>
              <a:t>Bilde </a:t>
            </a:r>
            <a:r>
              <a:rPr lang="en-US" sz="1000" dirty="0" err="1"/>
              <a:t>fra</a:t>
            </a:r>
            <a:r>
              <a:rPr lang="en-US" sz="1000" dirty="0"/>
              <a:t> Google</a:t>
            </a:r>
            <a:endParaRPr lang="en-US" sz="2000" dirty="0"/>
          </a:p>
        </p:txBody>
      </p:sp>
      <p:pic>
        <p:nvPicPr>
          <p:cNvPr id="5" name="Bilde 4">
            <a:extLst>
              <a:ext uri="{FF2B5EF4-FFF2-40B4-BE49-F238E27FC236}">
                <a16:creationId xmlns:a16="http://schemas.microsoft.com/office/drawing/2014/main" id="{5C57781A-2876-9F79-F0C5-8B41C5348057}"/>
              </a:ext>
            </a:extLst>
          </p:cNvPr>
          <p:cNvPicPr>
            <a:picLocks noChangeAspect="1"/>
          </p:cNvPicPr>
          <p:nvPr/>
        </p:nvPicPr>
        <p:blipFill rotWithShape="1">
          <a:blip r:embed="rId2"/>
          <a:srcRect l="28676" r="1490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283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56BA0A-3053-B27B-F195-E57A35D111E3}"/>
              </a:ext>
            </a:extLst>
          </p:cNvPr>
          <p:cNvSpPr>
            <a:spLocks noGrp="1"/>
          </p:cNvSpPr>
          <p:nvPr>
            <p:ph type="title"/>
          </p:nvPr>
        </p:nvSpPr>
        <p:spPr/>
        <p:txBody>
          <a:bodyPr/>
          <a:lstStyle/>
          <a:p>
            <a:r>
              <a:rPr lang="nb-NO" dirty="0"/>
              <a:t>Hvilke vurderinger som ligger til grunn ved godkjenning av arbeidsvarslingsplaner</a:t>
            </a:r>
          </a:p>
        </p:txBody>
      </p:sp>
      <p:sp>
        <p:nvSpPr>
          <p:cNvPr id="5" name="Plassholder for innhold 4">
            <a:extLst>
              <a:ext uri="{FF2B5EF4-FFF2-40B4-BE49-F238E27FC236}">
                <a16:creationId xmlns:a16="http://schemas.microsoft.com/office/drawing/2014/main" id="{7B7D7187-F3FD-4649-5755-D08AD1018659}"/>
              </a:ext>
            </a:extLst>
          </p:cNvPr>
          <p:cNvSpPr>
            <a:spLocks noGrp="1"/>
          </p:cNvSpPr>
          <p:nvPr>
            <p:ph idx="1"/>
          </p:nvPr>
        </p:nvSpPr>
        <p:spPr/>
        <p:txBody>
          <a:bodyPr>
            <a:normAutofit fontScale="92500" lnSpcReduction="20000"/>
          </a:bodyPr>
          <a:lstStyle/>
          <a:p>
            <a:r>
              <a:rPr lang="nb-NO" dirty="0"/>
              <a:t>Risikovurdering</a:t>
            </a:r>
          </a:p>
          <a:p>
            <a:pPr marL="0" indent="0">
              <a:buNone/>
            </a:pPr>
            <a:r>
              <a:rPr lang="nb-NO" dirty="0"/>
              <a:t> – grunnlag for å foreslå nødvendige varslings- og sikringstiltak i forhold til trafikantene.</a:t>
            </a:r>
          </a:p>
          <a:p>
            <a:pPr marL="0" indent="0">
              <a:buNone/>
            </a:pPr>
            <a:r>
              <a:rPr lang="nb-NO" dirty="0"/>
              <a:t>- skal supplere den risikovurdering som gjøres for forhold internt på arbeidsområdet.</a:t>
            </a:r>
          </a:p>
          <a:p>
            <a:pPr marL="0" indent="0">
              <a:buNone/>
            </a:pPr>
            <a:r>
              <a:rPr lang="nb-NO" dirty="0"/>
              <a:t>- vurderer risiko for arbeiderne som følge av trafikkomlegging og fare for trafikantene som følge av vegarbeid.</a:t>
            </a:r>
          </a:p>
          <a:p>
            <a:pPr marL="0" indent="0">
              <a:buNone/>
            </a:pPr>
            <a:r>
              <a:rPr lang="nb-NO" dirty="0"/>
              <a:t>- tre enkle spørsmål inngår alltid i en slik vurdering ;</a:t>
            </a:r>
          </a:p>
          <a:p>
            <a:pPr marL="0" indent="0">
              <a:buNone/>
            </a:pPr>
            <a:r>
              <a:rPr lang="nb-NO" dirty="0"/>
              <a:t>1.Hva kan gå galt?</a:t>
            </a:r>
          </a:p>
          <a:p>
            <a:pPr marL="0" indent="0">
              <a:buNone/>
            </a:pPr>
            <a:r>
              <a:rPr lang="nb-NO" dirty="0"/>
              <a:t>2.Hva kan vi gjøre for å forhindre dette?</a:t>
            </a:r>
          </a:p>
          <a:p>
            <a:pPr marL="0" indent="0">
              <a:buNone/>
            </a:pPr>
            <a:r>
              <a:rPr lang="nb-NO" dirty="0"/>
              <a:t>3.Hva kan vi gjøre for å redusere risikoen hvis dette likevel skjer?</a:t>
            </a:r>
          </a:p>
          <a:p>
            <a:pPr marL="0" indent="0">
              <a:buNone/>
            </a:pPr>
            <a:endParaRPr lang="nb-NO" dirty="0"/>
          </a:p>
        </p:txBody>
      </p:sp>
    </p:spTree>
    <p:extLst>
      <p:ext uri="{BB962C8B-B14F-4D97-AF65-F5344CB8AC3E}">
        <p14:creationId xmlns:p14="http://schemas.microsoft.com/office/powerpoint/2010/main" val="1310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384F966-A528-138C-EA10-DCDC08DE14A5}"/>
              </a:ext>
            </a:extLst>
          </p:cNvPr>
          <p:cNvSpPr>
            <a:spLocks noGrp="1"/>
          </p:cNvSpPr>
          <p:nvPr>
            <p:ph type="title"/>
          </p:nvPr>
        </p:nvSpPr>
        <p:spPr>
          <a:xfrm>
            <a:off x="838200" y="365125"/>
            <a:ext cx="10515600" cy="1860400"/>
          </a:xfrm>
        </p:spPr>
        <p:txBody>
          <a:bodyPr vert="horz" lIns="91440" tIns="45720" rIns="91440" bIns="45720" rtlCol="0" anchor="ctr">
            <a:normAutofit/>
          </a:bodyPr>
          <a:lstStyle/>
          <a:p>
            <a:r>
              <a:rPr lang="en-US" sz="5200" kern="1200">
                <a:solidFill>
                  <a:schemeClr val="tx1"/>
                </a:solidFill>
                <a:latin typeface="+mj-lt"/>
                <a:ea typeface="+mj-ea"/>
                <a:cs typeface="+mj-cs"/>
              </a:rPr>
              <a:t>Innhold i arbeidsvarslingsplaner</a:t>
            </a:r>
          </a:p>
        </p:txBody>
      </p:sp>
      <p:pic>
        <p:nvPicPr>
          <p:cNvPr id="5" name="Plassholder for innhold 4">
            <a:extLst>
              <a:ext uri="{FF2B5EF4-FFF2-40B4-BE49-F238E27FC236}">
                <a16:creationId xmlns:a16="http://schemas.microsoft.com/office/drawing/2014/main" id="{1C8B2AAB-5B72-3CA3-F446-192399956101}"/>
              </a:ext>
            </a:extLst>
          </p:cNvPr>
          <p:cNvPicPr>
            <a:picLocks noChangeAspect="1"/>
          </p:cNvPicPr>
          <p:nvPr/>
        </p:nvPicPr>
        <p:blipFill>
          <a:blip r:embed="rId2"/>
          <a:stretch>
            <a:fillRect/>
          </a:stretch>
        </p:blipFill>
        <p:spPr>
          <a:xfrm>
            <a:off x="429096" y="2169900"/>
            <a:ext cx="5575224" cy="3938756"/>
          </a:xfrm>
          <a:prstGeom prst="rect">
            <a:avLst/>
          </a:prstGeom>
        </p:spPr>
      </p:pic>
      <p:pic>
        <p:nvPicPr>
          <p:cNvPr id="8" name="Plassholder for innhold 7">
            <a:extLst>
              <a:ext uri="{FF2B5EF4-FFF2-40B4-BE49-F238E27FC236}">
                <a16:creationId xmlns:a16="http://schemas.microsoft.com/office/drawing/2014/main" id="{6615C1B3-E3DC-0750-9FBD-47829A60C405}"/>
              </a:ext>
            </a:extLst>
          </p:cNvPr>
          <p:cNvPicPr>
            <a:picLocks noGrp="1" noChangeAspect="1"/>
          </p:cNvPicPr>
          <p:nvPr>
            <p:ph idx="1"/>
          </p:nvPr>
        </p:nvPicPr>
        <p:blipFill>
          <a:blip r:embed="rId3"/>
          <a:stretch>
            <a:fillRect/>
          </a:stretch>
        </p:blipFill>
        <p:spPr>
          <a:xfrm>
            <a:off x="6182505" y="2413986"/>
            <a:ext cx="5828261" cy="3841353"/>
          </a:xfrm>
          <a:prstGeom prst="rect">
            <a:avLst/>
          </a:prstGeom>
        </p:spPr>
      </p:pic>
    </p:spTree>
    <p:extLst>
      <p:ext uri="{BB962C8B-B14F-4D97-AF65-F5344CB8AC3E}">
        <p14:creationId xmlns:p14="http://schemas.microsoft.com/office/powerpoint/2010/main" val="105419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tel 1">
            <a:extLst>
              <a:ext uri="{FF2B5EF4-FFF2-40B4-BE49-F238E27FC236}">
                <a16:creationId xmlns:a16="http://schemas.microsoft.com/office/drawing/2014/main" id="{4769C89A-9811-0B20-AAC9-A930FF302CD1}"/>
              </a:ext>
            </a:extLst>
          </p:cNvPr>
          <p:cNvSpPr>
            <a:spLocks noGrp="1"/>
          </p:cNvSpPr>
          <p:nvPr>
            <p:ph type="title"/>
          </p:nvPr>
        </p:nvSpPr>
        <p:spPr>
          <a:xfrm>
            <a:off x="838200" y="365125"/>
            <a:ext cx="5393361" cy="1325563"/>
          </a:xfrm>
        </p:spPr>
        <p:txBody>
          <a:bodyPr>
            <a:normAutofit/>
          </a:bodyPr>
          <a:lstStyle/>
          <a:p>
            <a:r>
              <a:rPr lang="nb-NO"/>
              <a:t>Generell plan</a:t>
            </a:r>
            <a:endParaRPr lang="nb-NO" dirty="0"/>
          </a:p>
        </p:txBody>
      </p:sp>
      <p:sp>
        <p:nvSpPr>
          <p:cNvPr id="3" name="Plassholder for innhold 2">
            <a:extLst>
              <a:ext uri="{FF2B5EF4-FFF2-40B4-BE49-F238E27FC236}">
                <a16:creationId xmlns:a16="http://schemas.microsoft.com/office/drawing/2014/main" id="{2F80DF46-0664-BB95-8C7B-81CD32095342}"/>
              </a:ext>
            </a:extLst>
          </p:cNvPr>
          <p:cNvSpPr>
            <a:spLocks noGrp="1"/>
          </p:cNvSpPr>
          <p:nvPr>
            <p:ph idx="1"/>
          </p:nvPr>
        </p:nvSpPr>
        <p:spPr>
          <a:xfrm>
            <a:off x="838200" y="1825625"/>
            <a:ext cx="5393361" cy="4351338"/>
          </a:xfrm>
        </p:spPr>
        <p:txBody>
          <a:bodyPr>
            <a:normAutofit/>
          </a:bodyPr>
          <a:lstStyle/>
          <a:p>
            <a:r>
              <a:rPr lang="nb-NO" sz="1500" b="0" i="0">
                <a:effectLst/>
                <a:latin typeface="cambria" panose="02040503050406030204" pitchFamily="18" charset="0"/>
              </a:rPr>
              <a:t>Generelle arbeidsvarslingsplaner er aktuelt for arbeidsoperasjoner av en gjentagende type og/eller av en type som man vet vil oppstå, men ikke nødvendigvis hvor og når vil oppstå. Det vil særlig være aktuelt for bevegelige eller kortvarige vegarbeider, gjerne oppgaver som omfattes av en driftskontrakt, men det er ikke begrenset til dette.</a:t>
            </a:r>
          </a:p>
          <a:p>
            <a:pPr marL="514350" indent="-514350">
              <a:buFont typeface="+mj-lt"/>
              <a:buAutoNum type="arabicPeriod"/>
            </a:pPr>
            <a:r>
              <a:rPr lang="nb-NO" sz="1500">
                <a:latin typeface="cambria" panose="02040503050406030204" pitchFamily="18" charset="0"/>
              </a:rPr>
              <a:t>Kantklipp</a:t>
            </a:r>
          </a:p>
          <a:p>
            <a:pPr marL="514350" indent="-514350">
              <a:buFont typeface="+mj-lt"/>
              <a:buAutoNum type="arabicPeriod"/>
            </a:pPr>
            <a:r>
              <a:rPr lang="nb-NO" sz="1500">
                <a:latin typeface="cambria" panose="02040503050406030204" pitchFamily="18" charset="0"/>
              </a:rPr>
              <a:t>Asfaltering</a:t>
            </a:r>
          </a:p>
          <a:p>
            <a:pPr marL="514350" indent="-514350">
              <a:buFont typeface="+mj-lt"/>
              <a:buAutoNum type="arabicPeriod"/>
            </a:pPr>
            <a:r>
              <a:rPr lang="nb-NO" sz="1500">
                <a:latin typeface="cambria" panose="02040503050406030204" pitchFamily="18" charset="0"/>
              </a:rPr>
              <a:t>Oppmerking</a:t>
            </a:r>
          </a:p>
          <a:p>
            <a:pPr marL="514350" indent="-514350">
              <a:buFont typeface="+mj-lt"/>
              <a:buAutoNum type="arabicPeriod"/>
            </a:pPr>
            <a:r>
              <a:rPr lang="nb-NO" sz="1500">
                <a:latin typeface="cambria" panose="02040503050406030204" pitchFamily="18" charset="0"/>
              </a:rPr>
              <a:t>Måling</a:t>
            </a:r>
          </a:p>
          <a:p>
            <a:pPr marL="514350" indent="-514350">
              <a:buFont typeface="+mj-lt"/>
              <a:buAutoNum type="arabicPeriod"/>
            </a:pPr>
            <a:r>
              <a:rPr lang="nb-NO" sz="1500" err="1">
                <a:latin typeface="cambria" panose="02040503050406030204" pitchFamily="18" charset="0"/>
              </a:rPr>
              <a:t>Skoging</a:t>
            </a:r>
            <a:endParaRPr lang="nb-NO" sz="1500">
              <a:latin typeface="cambria" panose="02040503050406030204" pitchFamily="18" charset="0"/>
            </a:endParaRPr>
          </a:p>
          <a:p>
            <a:pPr marL="514350" indent="-514350">
              <a:buFont typeface="+mj-lt"/>
              <a:buAutoNum type="arabicPeriod"/>
            </a:pPr>
            <a:r>
              <a:rPr lang="nb-NO" sz="1500">
                <a:latin typeface="cambria" panose="02040503050406030204" pitchFamily="18" charset="0"/>
              </a:rPr>
              <a:t>Spyling/vask</a:t>
            </a:r>
          </a:p>
          <a:p>
            <a:pPr marL="514350" indent="-514350">
              <a:buFont typeface="+mj-lt"/>
              <a:buAutoNum type="arabicPeriod"/>
            </a:pPr>
            <a:r>
              <a:rPr lang="nb-NO" sz="1500">
                <a:latin typeface="cambria" panose="02040503050406030204" pitchFamily="18" charset="0"/>
              </a:rPr>
              <a:t>Grøfterens ol.  </a:t>
            </a:r>
          </a:p>
          <a:p>
            <a:pPr marL="0" indent="0">
              <a:buNone/>
            </a:pPr>
            <a:endParaRPr lang="nb-NO" sz="1500">
              <a:latin typeface="cambria" panose="02040503050406030204" pitchFamily="18" charset="0"/>
            </a:endParaRPr>
          </a:p>
          <a:p>
            <a:pPr marL="0" indent="0">
              <a:buNone/>
            </a:pPr>
            <a:endParaRPr lang="nb-NO" sz="1500"/>
          </a:p>
        </p:txBody>
      </p:sp>
      <p:pic>
        <p:nvPicPr>
          <p:cNvPr id="5" name="Bilde 4">
            <a:extLst>
              <a:ext uri="{FF2B5EF4-FFF2-40B4-BE49-F238E27FC236}">
                <a16:creationId xmlns:a16="http://schemas.microsoft.com/office/drawing/2014/main" id="{9002FF5B-9629-DAAD-6441-DC769D2B5F16}"/>
              </a:ext>
            </a:extLst>
          </p:cNvPr>
          <p:cNvPicPr>
            <a:picLocks noChangeAspect="1"/>
          </p:cNvPicPr>
          <p:nvPr/>
        </p:nvPicPr>
        <p:blipFill rotWithShape="1">
          <a:blip r:embed="rId2"/>
          <a:srcRect l="12923" r="21763"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26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30CE4E5-7384-744C-5C1C-2DB6BAD738B6}"/>
              </a:ext>
            </a:extLst>
          </p:cNvPr>
          <p:cNvSpPr>
            <a:spLocks noGrp="1"/>
          </p:cNvSpPr>
          <p:nvPr>
            <p:ph type="title"/>
          </p:nvPr>
        </p:nvSpPr>
        <p:spPr>
          <a:xfrm>
            <a:off x="572493" y="238539"/>
            <a:ext cx="11047013" cy="1434415"/>
          </a:xfrm>
        </p:spPr>
        <p:txBody>
          <a:bodyPr anchor="b">
            <a:normAutofit/>
          </a:bodyPr>
          <a:lstStyle/>
          <a:p>
            <a:r>
              <a:rPr lang="nb-NO" sz="5400"/>
              <a:t>Generell arbeidsvarslingsplan</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4FE5312F-F92D-44F8-637D-4D43F0A6BCAB}"/>
              </a:ext>
            </a:extLst>
          </p:cNvPr>
          <p:cNvPicPr>
            <a:picLocks noChangeAspect="1"/>
          </p:cNvPicPr>
          <p:nvPr/>
        </p:nvPicPr>
        <p:blipFill rotWithShape="1">
          <a:blip r:embed="rId2"/>
          <a:srcRect l="7666" r="25518"/>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Plassholder for innhold 2">
            <a:extLst>
              <a:ext uri="{FF2B5EF4-FFF2-40B4-BE49-F238E27FC236}">
                <a16:creationId xmlns:a16="http://schemas.microsoft.com/office/drawing/2014/main" id="{CC03E068-2A2E-F213-F3D8-C50FE9AC2AAA}"/>
              </a:ext>
            </a:extLst>
          </p:cNvPr>
          <p:cNvSpPr>
            <a:spLocks noGrp="1"/>
          </p:cNvSpPr>
          <p:nvPr>
            <p:ph idx="1"/>
          </p:nvPr>
        </p:nvSpPr>
        <p:spPr>
          <a:xfrm>
            <a:off x="4905955" y="2071316"/>
            <a:ext cx="6713552" cy="4114800"/>
          </a:xfrm>
        </p:spPr>
        <p:txBody>
          <a:bodyPr anchor="t">
            <a:normAutofit/>
          </a:bodyPr>
          <a:lstStyle/>
          <a:p>
            <a:r>
              <a:rPr lang="nb-NO" sz="2200" dirty="0"/>
              <a:t>Gjelder inntil 12 timer</a:t>
            </a:r>
          </a:p>
          <a:p>
            <a:endParaRPr lang="nb-NO" sz="2200" dirty="0"/>
          </a:p>
          <a:p>
            <a:r>
              <a:rPr lang="nb-NO" sz="2200" dirty="0"/>
              <a:t>Varsles 48 timer før til VTS (gjelder ikke beredskapsplaner)</a:t>
            </a:r>
          </a:p>
          <a:p>
            <a:endParaRPr lang="nb-NO" sz="2200" dirty="0"/>
          </a:p>
          <a:p>
            <a:r>
              <a:rPr lang="nb-NO" sz="2200" b="0" i="0" dirty="0">
                <a:effectLst/>
                <a:latin typeface="cambria" panose="02040503050406030204" pitchFamily="18" charset="0"/>
              </a:rPr>
              <a:t>Generelle arbeidsvarslingsplaner skal også kunne tilbys entreprenører med arbeider som opptrer regelmessig, slik som bilberging, opprydding etter viltulykker, elektrodrift, strøm- eller fiberbrudd, og liknende.</a:t>
            </a:r>
          </a:p>
          <a:p>
            <a:r>
              <a:rPr lang="nb-NO" sz="1100" dirty="0">
                <a:latin typeface="cambria" panose="02040503050406030204" pitchFamily="18" charset="0"/>
              </a:rPr>
              <a:t>Bilde Google</a:t>
            </a:r>
            <a:endParaRPr lang="nb-NO" sz="1100" dirty="0"/>
          </a:p>
        </p:txBody>
      </p:sp>
    </p:spTree>
    <p:extLst>
      <p:ext uri="{BB962C8B-B14F-4D97-AF65-F5344CB8AC3E}">
        <p14:creationId xmlns:p14="http://schemas.microsoft.com/office/powerpoint/2010/main" val="131974786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934</Words>
  <Application>Microsoft Office PowerPoint</Application>
  <PresentationFormat>Widescreen</PresentationFormat>
  <Paragraphs>102</Paragraphs>
  <Slides>21</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21</vt:i4>
      </vt:variant>
    </vt:vector>
  </HeadingPairs>
  <TitlesOfParts>
    <vt:vector size="26" baseType="lpstr">
      <vt:lpstr>Arial</vt:lpstr>
      <vt:lpstr>Calibri</vt:lpstr>
      <vt:lpstr>Calibri Light</vt:lpstr>
      <vt:lpstr>cambria</vt:lpstr>
      <vt:lpstr>Office-tema</vt:lpstr>
      <vt:lpstr>Arbeidsvarsling  </vt:lpstr>
      <vt:lpstr>Lover og forskrifter</vt:lpstr>
      <vt:lpstr>N301</vt:lpstr>
      <vt:lpstr>0-Visjonen</vt:lpstr>
      <vt:lpstr>Hva er arbeidsvarsling</vt:lpstr>
      <vt:lpstr>Hvilke vurderinger som ligger til grunn ved godkjenning av arbeidsvarslingsplaner</vt:lpstr>
      <vt:lpstr>Innhold i arbeidsvarslingsplaner</vt:lpstr>
      <vt:lpstr>Generell plan</vt:lpstr>
      <vt:lpstr>Generell arbeidsvarslingsplan</vt:lpstr>
      <vt:lpstr>Generelle arbeidsvarslingsplan - Beredskap</vt:lpstr>
      <vt:lpstr>Spesielle planer</vt:lpstr>
      <vt:lpstr>Kontroll av APV (Arbeidsvarsling) Hensikt, hjemmel og krav</vt:lpstr>
      <vt:lpstr>Kontroll av tillatelser på veg</vt:lpstr>
      <vt:lpstr>Arbeidsvarsling i praksis</vt:lpstr>
      <vt:lpstr>Finn feilen….</vt:lpstr>
      <vt:lpstr>Finn feilen</vt:lpstr>
      <vt:lpstr>PowerPoint-presentasjon</vt:lpstr>
      <vt:lpstr>Risiko</vt:lpstr>
      <vt:lpstr>YMSE…</vt:lpstr>
      <vt:lpstr>Spørsmål ? </vt:lpstr>
      <vt:lpstr>Gode løsninger for arbeidsvarslingsrutiner</vt:lpstr>
    </vt:vector>
  </TitlesOfParts>
  <Company>Statens vegvesen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Arbeidsvarsling</dc:title>
  <dc:creator>Linda Margareth Nilsen Sandvik</dc:creator>
  <cp:lastModifiedBy>Linda Margareth Nilsen Sandvik</cp:lastModifiedBy>
  <cp:revision>25</cp:revision>
  <cp:lastPrinted>2024-05-07T11:24:26Z</cp:lastPrinted>
  <dcterms:created xsi:type="dcterms:W3CDTF">2024-02-02T08:29:10Z</dcterms:created>
  <dcterms:modified xsi:type="dcterms:W3CDTF">2024-05-07T11:26:03Z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6eae731-f11e-4017-952e-3dce43580afc_Enabled">
    <vt:lpwstr>true</vt:lpwstr>
  </property>
  <property fmtid="{D5CDD505-2E9C-101B-9397-08002B2CF9AE}" pid="3" name="MSIP_Label_86eae731-f11e-4017-952e-3dce43580afc_SetDate">
    <vt:lpwstr>2024-02-02T08:35:48Z</vt:lpwstr>
  </property>
  <property fmtid="{D5CDD505-2E9C-101B-9397-08002B2CF9AE}" pid="4" name="MSIP_Label_86eae731-f11e-4017-952e-3dce43580afc_Method">
    <vt:lpwstr>Privileged</vt:lpwstr>
  </property>
  <property fmtid="{D5CDD505-2E9C-101B-9397-08002B2CF9AE}" pid="5" name="MSIP_Label_86eae731-f11e-4017-952e-3dce43580afc_Name">
    <vt:lpwstr>Public-new</vt:lpwstr>
  </property>
  <property fmtid="{D5CDD505-2E9C-101B-9397-08002B2CF9AE}" pid="6" name="MSIP_Label_86eae731-f11e-4017-952e-3dce43580afc_SiteId">
    <vt:lpwstr>38856954-ed55-49f7-8bdd-738ffbbfd390</vt:lpwstr>
  </property>
  <property fmtid="{D5CDD505-2E9C-101B-9397-08002B2CF9AE}" pid="7" name="MSIP_Label_86eae731-f11e-4017-952e-3dce43580afc_ActionId">
    <vt:lpwstr>6c56e247-5034-44f1-9f15-d92e2bb1540c</vt:lpwstr>
  </property>
  <property fmtid="{D5CDD505-2E9C-101B-9397-08002B2CF9AE}" pid="8" name="MSIP_Label_86eae731-f11e-4017-952e-3dce43580afc_ContentBits">
    <vt:lpwstr>0</vt:lpwstr>
  </property>
</Properties>
</file>